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 id="2147483671" r:id="rId6"/>
    <p:sldMasterId id="2147483660" r:id="rId7"/>
  </p:sldMasterIdLst>
  <p:notesMasterIdLst>
    <p:notesMasterId r:id="rId18"/>
  </p:notesMasterIdLst>
  <p:handoutMasterIdLst>
    <p:handoutMasterId r:id="rId19"/>
  </p:handoutMasterIdLst>
  <p:sldIdLst>
    <p:sldId id="289" r:id="rId8"/>
    <p:sldId id="291" r:id="rId9"/>
    <p:sldId id="259" r:id="rId10"/>
    <p:sldId id="260" r:id="rId11"/>
    <p:sldId id="295" r:id="rId12"/>
    <p:sldId id="301" r:id="rId13"/>
    <p:sldId id="300" r:id="rId14"/>
    <p:sldId id="299" r:id="rId15"/>
    <p:sldId id="293" r:id="rId16"/>
    <p:sldId id="2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Howdeshelt" initials="SH" lastIdx="1" clrIdx="0">
    <p:extLst>
      <p:ext uri="{19B8F6BF-5375-455C-9EA6-DF929625EA0E}">
        <p15:presenceInfo xmlns:p15="http://schemas.microsoft.com/office/powerpoint/2012/main" userId="S::sarah.howdeshelt@AES.COM::25d21bd7-ebcf-4388-bb55-1c89905b94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42" autoAdjust="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Archer" userId="b8a986d9-acde-4660-ac44-a8afacb958af" providerId="ADAL" clId="{9D920E74-2660-4DF6-A3E1-E2FBBB01E063}"/>
    <pc:docChg chg="custSel modSld">
      <pc:chgData name="Pamela Archer" userId="b8a986d9-acde-4660-ac44-a8afacb958af" providerId="ADAL" clId="{9D920E74-2660-4DF6-A3E1-E2FBBB01E063}" dt="2023-10-27T15:02:26.638" v="3498" actId="20577"/>
      <pc:docMkLst>
        <pc:docMk/>
      </pc:docMkLst>
      <pc:sldChg chg="modNotesTx">
        <pc:chgData name="Pamela Archer" userId="b8a986d9-acde-4660-ac44-a8afacb958af" providerId="ADAL" clId="{9D920E74-2660-4DF6-A3E1-E2FBBB01E063}" dt="2023-10-27T14:52:11.276" v="2384" actId="20577"/>
        <pc:sldMkLst>
          <pc:docMk/>
          <pc:sldMk cId="660307642" sldId="259"/>
        </pc:sldMkLst>
      </pc:sldChg>
      <pc:sldChg chg="modNotesTx">
        <pc:chgData name="Pamela Archer" userId="b8a986d9-acde-4660-ac44-a8afacb958af" providerId="ADAL" clId="{9D920E74-2660-4DF6-A3E1-E2FBBB01E063}" dt="2023-10-27T14:55:12.492" v="2807" actId="20577"/>
        <pc:sldMkLst>
          <pc:docMk/>
          <pc:sldMk cId="3098230444" sldId="260"/>
        </pc:sldMkLst>
      </pc:sldChg>
      <pc:sldChg chg="modNotesTx">
        <pc:chgData name="Pamela Archer" userId="b8a986d9-acde-4660-ac44-a8afacb958af" providerId="ADAL" clId="{9D920E74-2660-4DF6-A3E1-E2FBBB01E063}" dt="2023-10-27T15:02:26.638" v="3498" actId="20577"/>
        <pc:sldMkLst>
          <pc:docMk/>
          <pc:sldMk cId="0" sldId="289"/>
        </pc:sldMkLst>
      </pc:sldChg>
      <pc:sldChg chg="modNotesTx">
        <pc:chgData name="Pamela Archer" userId="b8a986d9-acde-4660-ac44-a8afacb958af" providerId="ADAL" clId="{9D920E74-2660-4DF6-A3E1-E2FBBB01E063}" dt="2023-10-27T14:48:28.432" v="1726" actId="20577"/>
        <pc:sldMkLst>
          <pc:docMk/>
          <pc:sldMk cId="0" sldId="291"/>
        </pc:sldMkLst>
      </pc:sldChg>
      <pc:sldChg chg="modNotesTx">
        <pc:chgData name="Pamela Archer" userId="b8a986d9-acde-4660-ac44-a8afacb958af" providerId="ADAL" clId="{9D920E74-2660-4DF6-A3E1-E2FBBB01E063}" dt="2023-10-27T14:58:00.491" v="3235" actId="20577"/>
        <pc:sldMkLst>
          <pc:docMk/>
          <pc:sldMk cId="2038277170" sldId="295"/>
        </pc:sldMkLst>
      </pc:sldChg>
      <pc:sldChg chg="modNotesTx">
        <pc:chgData name="Pamela Archer" userId="b8a986d9-acde-4660-ac44-a8afacb958af" providerId="ADAL" clId="{9D920E74-2660-4DF6-A3E1-E2FBBB01E063}" dt="2023-10-27T15:02:04.619" v="3495" actId="20577"/>
        <pc:sldMkLst>
          <pc:docMk/>
          <pc:sldMk cId="505977120" sldId="301"/>
        </pc:sldMkLst>
      </pc:sldChg>
    </pc:docChg>
  </pc:docChgLst>
  <pc:docChgLst>
    <pc:chgData name="Paul Dumais" userId="583454967128e953" providerId="LiveId" clId="{2CA9A84B-B1E1-4AB7-9902-0BFBA74A0E55}"/>
    <pc:docChg chg="modSld">
      <pc:chgData name="Paul Dumais" userId="583454967128e953" providerId="LiveId" clId="{2CA9A84B-B1E1-4AB7-9902-0BFBA74A0E55}" dt="2023-10-03T17:33:17.463" v="25" actId="20577"/>
      <pc:docMkLst>
        <pc:docMk/>
      </pc:docMkLst>
      <pc:sldChg chg="modSp mod">
        <pc:chgData name="Paul Dumais" userId="583454967128e953" providerId="LiveId" clId="{2CA9A84B-B1E1-4AB7-9902-0BFBA74A0E55}" dt="2023-10-03T17:33:17.463" v="25" actId="20577"/>
        <pc:sldMkLst>
          <pc:docMk/>
          <pc:sldMk cId="0" sldId="291"/>
        </pc:sldMkLst>
        <pc:spChg chg="mod">
          <ac:chgData name="Paul Dumais" userId="583454967128e953" providerId="LiveId" clId="{2CA9A84B-B1E1-4AB7-9902-0BFBA74A0E55}" dt="2023-10-03T17:33:17.463" v="25" actId="20577"/>
          <ac:spMkLst>
            <pc:docMk/>
            <pc:sldMk cId="0" sldId="291"/>
            <ac:spMk id="3" creationId="{F1AF2928-F149-A447-804F-14A901FE9BC5}"/>
          </ac:spMkLst>
        </pc:spChg>
      </pc:sldChg>
    </pc:docChg>
  </pc:docChgLst>
  <pc:docChgLst>
    <pc:chgData name="Paul Dumais" userId="583454967128e953" providerId="LiveId" clId="{4F329F45-C37D-43DD-9428-396F171AF2A3}"/>
    <pc:docChg chg="modSld">
      <pc:chgData name="Paul Dumais" userId="583454967128e953" providerId="LiveId" clId="{4F329F45-C37D-43DD-9428-396F171AF2A3}" dt="2023-10-16T20:35:36.728" v="3" actId="13822"/>
      <pc:docMkLst>
        <pc:docMk/>
      </pc:docMkLst>
      <pc:sldChg chg="addSp modSp mod">
        <pc:chgData name="Paul Dumais" userId="583454967128e953" providerId="LiveId" clId="{4F329F45-C37D-43DD-9428-396F171AF2A3}" dt="2023-10-16T20:35:36.728" v="3" actId="13822"/>
        <pc:sldMkLst>
          <pc:docMk/>
          <pc:sldMk cId="505977120" sldId="301"/>
        </pc:sldMkLst>
        <pc:cxnChg chg="add mod">
          <ac:chgData name="Paul Dumais" userId="583454967128e953" providerId="LiveId" clId="{4F329F45-C37D-43DD-9428-396F171AF2A3}" dt="2023-10-16T20:35:36.728" v="3" actId="13822"/>
          <ac:cxnSpMkLst>
            <pc:docMk/>
            <pc:sldMk cId="505977120" sldId="301"/>
            <ac:cxnSpMk id="6" creationId="{34C6198F-95C5-9EBE-7154-F0AD52F301D6}"/>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25400" cap="rnd">
              <a:noFill/>
              <a:round/>
            </a:ln>
            <a:effectLst/>
          </c:spPr>
          <c:marker>
            <c:symbol val="circle"/>
            <c:size val="5"/>
            <c:spPr>
              <a:solidFill>
                <a:schemeClr val="accent1"/>
              </a:solidFill>
              <a:ln w="9525">
                <a:solidFill>
                  <a:schemeClr val="accent1"/>
                </a:solidFill>
              </a:ln>
              <a:effectLst/>
            </c:spPr>
          </c:marker>
          <c:xVal>
            <c:numRef>
              <c:f>Sheet1!$A$2:$A$33</c:f>
              <c:numCache>
                <c:formatCode>General</c:formatCode>
                <c:ptCount val="3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xVal>
          <c:yVal>
            <c:numRef>
              <c:f>Sheet1!$B$2:$B$33</c:f>
              <c:numCache>
                <c:formatCode>General</c:formatCode>
                <c:ptCount val="32"/>
                <c:pt idx="0">
                  <c:v>91599</c:v>
                </c:pt>
                <c:pt idx="1">
                  <c:v>123925</c:v>
                </c:pt>
                <c:pt idx="2">
                  <c:v>16759</c:v>
                </c:pt>
                <c:pt idx="3">
                  <c:v>66479</c:v>
                </c:pt>
                <c:pt idx="4">
                  <c:v>46400</c:v>
                </c:pt>
                <c:pt idx="5">
                  <c:v>39796</c:v>
                </c:pt>
                <c:pt idx="6">
                  <c:v>18687</c:v>
                </c:pt>
                <c:pt idx="7">
                  <c:v>40717</c:v>
                </c:pt>
                <c:pt idx="8">
                  <c:v>63208</c:v>
                </c:pt>
                <c:pt idx="9">
                  <c:v>55166</c:v>
                </c:pt>
                <c:pt idx="10">
                  <c:v>63330</c:v>
                </c:pt>
                <c:pt idx="11">
                  <c:v>34784</c:v>
                </c:pt>
                <c:pt idx="12">
                  <c:v>27303</c:v>
                </c:pt>
                <c:pt idx="13">
                  <c:v>52088</c:v>
                </c:pt>
                <c:pt idx="14">
                  <c:v>5164</c:v>
                </c:pt>
                <c:pt idx="15">
                  <c:v>25648</c:v>
                </c:pt>
                <c:pt idx="16">
                  <c:v>42675</c:v>
                </c:pt>
                <c:pt idx="17">
                  <c:v>95644</c:v>
                </c:pt>
                <c:pt idx="18">
                  <c:v>164719</c:v>
                </c:pt>
                <c:pt idx="19">
                  <c:v>51530</c:v>
                </c:pt>
                <c:pt idx="20">
                  <c:v>31417</c:v>
                </c:pt>
              </c:numCache>
            </c:numRef>
          </c:yVal>
          <c:smooth val="0"/>
          <c:extLst>
            <c:ext xmlns:c16="http://schemas.microsoft.com/office/drawing/2014/chart" uri="{C3380CC4-5D6E-409C-BE32-E72D297353CC}">
              <c16:uniqueId val="{00000000-F1D8-4969-BF7C-8D4EF68B4C37}"/>
            </c:ext>
          </c:extLst>
        </c:ser>
        <c:dLbls>
          <c:showLegendKey val="0"/>
          <c:showVal val="0"/>
          <c:showCatName val="0"/>
          <c:showSerName val="0"/>
          <c:showPercent val="0"/>
          <c:showBubbleSize val="0"/>
        </c:dLbls>
        <c:axId val="478102032"/>
        <c:axId val="478094544"/>
      </c:scatterChart>
      <c:valAx>
        <c:axId val="4781020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TOs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8094544"/>
        <c:crosses val="autoZero"/>
        <c:crossBetween val="midCat"/>
      </c:valAx>
      <c:valAx>
        <c:axId val="478094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Rate per MW Year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81020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F616DE-C137-4493-84CD-0FE8C0A03C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8D2565-5410-49FB-911E-FB9D27B59C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D76A71-22D9-492F-A48E-A57C2B0727D4}" type="datetimeFigureOut">
              <a:rPr lang="en-US" smtClean="0"/>
              <a:t>10/27/2023</a:t>
            </a:fld>
            <a:endParaRPr lang="en-US"/>
          </a:p>
        </p:txBody>
      </p:sp>
      <p:sp>
        <p:nvSpPr>
          <p:cNvPr id="4" name="Footer Placeholder 3">
            <a:extLst>
              <a:ext uri="{FF2B5EF4-FFF2-40B4-BE49-F238E27FC236}">
                <a16:creationId xmlns:a16="http://schemas.microsoft.com/office/drawing/2014/main" id="{95C14B57-408D-4EE9-BC54-83C9FED212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967022-F6C7-4297-9751-CBE5C2B61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07DF11-1CEF-4E15-B42B-CFB6CBD984B1}" type="slidenum">
              <a:rPr lang="en-US" smtClean="0"/>
              <a:t>‹#›</a:t>
            </a:fld>
            <a:endParaRPr lang="en-US"/>
          </a:p>
        </p:txBody>
      </p:sp>
    </p:spTree>
    <p:extLst>
      <p:ext uri="{BB962C8B-B14F-4D97-AF65-F5344CB8AC3E}">
        <p14:creationId xmlns:p14="http://schemas.microsoft.com/office/powerpoint/2010/main" val="4023326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C7F64-A655-43C2-968E-CFCC7C6751E2}"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B3866-D9BB-484E-96BA-B5572350C557}" type="slidenum">
              <a:rPr lang="en-US" smtClean="0"/>
              <a:t>‹#›</a:t>
            </a:fld>
            <a:endParaRPr lang="en-US"/>
          </a:p>
        </p:txBody>
      </p:sp>
    </p:spTree>
    <p:extLst>
      <p:ext uri="{BB962C8B-B14F-4D97-AF65-F5344CB8AC3E}">
        <p14:creationId xmlns:p14="http://schemas.microsoft.com/office/powerpoint/2010/main" val="2904752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36462A3B-C120-164C-9CB2-8AC3B09AFF5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808AFEA2-0BED-714C-A4BE-70A0AD4148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We would like to thank you for coming to the 2023 true up formula rate structure meeting.  My name is pam archer and we also have bill </a:t>
            </a:r>
            <a:r>
              <a:rPr lang="en-US" altLang="en-US" dirty="0" err="1">
                <a:ea typeface="ＭＳ Ｐゴシック" panose="020B0600070205080204" pitchFamily="34" charset="-128"/>
              </a:rPr>
              <a:t>rapolt</a:t>
            </a:r>
            <a:r>
              <a:rPr lang="en-US" altLang="en-US" dirty="0">
                <a:ea typeface="ＭＳ Ｐゴシック" panose="020B0600070205080204" pitchFamily="34" charset="-128"/>
              </a:rPr>
              <a:t>, Sharon Schroder, </a:t>
            </a:r>
            <a:r>
              <a:rPr lang="en-US" altLang="en-US" dirty="0" err="1">
                <a:ea typeface="ＭＳ Ｐゴシック" panose="020B0600070205080204" pitchFamily="34" charset="-128"/>
              </a:rPr>
              <a:t>tyler</a:t>
            </a:r>
            <a:r>
              <a:rPr lang="en-US" altLang="en-US">
                <a:ea typeface="ＭＳ Ｐゴシック" panose="020B0600070205080204" pitchFamily="34" charset="-128"/>
              </a:rPr>
              <a:t> Teuscher, </a:t>
            </a:r>
            <a:r>
              <a:rPr lang="en-US" altLang="en-US" dirty="0">
                <a:ea typeface="ＭＳ Ｐゴシック" panose="020B0600070205080204" pitchFamily="34" charset="-128"/>
              </a:rPr>
              <a:t>and our consultant </a:t>
            </a:r>
            <a:r>
              <a:rPr lang="en-US" altLang="en-US" dirty="0" err="1">
                <a:ea typeface="ＭＳ Ｐゴシック" panose="020B0600070205080204" pitchFamily="34" charset="-128"/>
              </a:rPr>
              <a:t>paul</a:t>
            </a:r>
            <a:r>
              <a:rPr lang="en-US" altLang="en-US" dirty="0">
                <a:ea typeface="ＭＳ Ｐゴシック" panose="020B0600070205080204" pitchFamily="34" charset="-128"/>
              </a:rPr>
              <a:t> </a:t>
            </a:r>
            <a:r>
              <a:rPr lang="en-US" altLang="en-US" dirty="0" err="1">
                <a:ea typeface="ＭＳ Ｐゴシック" panose="020B0600070205080204" pitchFamily="34" charset="-128"/>
              </a:rPr>
              <a:t>dumais</a:t>
            </a:r>
            <a:r>
              <a:rPr lang="en-US" altLang="en-US" dirty="0">
                <a:ea typeface="ＭＳ Ｐゴシック" panose="020B0600070205080204" pitchFamily="34" charset="-128"/>
              </a:rPr>
              <a:t> on the line.</a:t>
            </a:r>
          </a:p>
        </p:txBody>
      </p:sp>
      <p:sp>
        <p:nvSpPr>
          <p:cNvPr id="38915" name="Slide Number Placeholder 3">
            <a:extLst>
              <a:ext uri="{FF2B5EF4-FFF2-40B4-BE49-F238E27FC236}">
                <a16:creationId xmlns:a16="http://schemas.microsoft.com/office/drawing/2014/main" id="{76B48ECD-8253-E149-A65A-6405522E11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9DA64590-A59C-4540-AE34-80FBA647AF45}" type="slidenum">
              <a:rPr lang="en-US" altLang="en-US" sz="1200"/>
              <a:pPr eaLnBrk="1" hangingPunct="1"/>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65A3E1C8-8149-E145-A4A3-FD9167B11A0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3B06EAF0-D552-C34C-8FF6-095AEA2C77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Here is what we are going to go over with you today:</a:t>
            </a:r>
          </a:p>
          <a:p>
            <a:pPr eaLnBrk="1" hangingPunct="1">
              <a:spcBef>
                <a:spcPct val="0"/>
              </a:spcBef>
            </a:pPr>
            <a:endParaRPr lang="en-US" altLang="en-US" dirty="0">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0C1C0D88-41EB-CD42-8344-F8B890F60D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5950CFAE-0358-DD40-BEDF-E655BD235F3B}" type="slidenum">
              <a:rPr lang="en-US" altLang="en-US" sz="1200"/>
              <a:pPr eaLnBrk="1" hangingPunct="1"/>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difference between the 2022 actual and projected transmission revenue requirement.  As you can see there is a large difference in the actual vs projected net plant in service and </a:t>
            </a:r>
            <a:r>
              <a:rPr lang="en-US" dirty="0" err="1"/>
              <a:t>cwip</a:t>
            </a:r>
            <a:r>
              <a:rPr lang="en-US" dirty="0"/>
              <a:t>.  This delta was due to several factors, one of them being projects coming into service slower than projected.  We won’t spend a lot of time here, unless you have questions, since this slide was previously posted on </a:t>
            </a:r>
            <a:r>
              <a:rPr lang="en-US" dirty="0" err="1"/>
              <a:t>ferc’s</a:t>
            </a:r>
            <a:r>
              <a:rPr lang="en-US" dirty="0"/>
              <a:t> website.  Ultimately the values shown here resulted in a lower actual revenue requirement for 2022 and a true-up adjustment of $3.5 million for our customers.</a:t>
            </a:r>
          </a:p>
        </p:txBody>
      </p:sp>
      <p:sp>
        <p:nvSpPr>
          <p:cNvPr id="4" name="Slide Number Placeholder 3"/>
          <p:cNvSpPr>
            <a:spLocks noGrp="1"/>
          </p:cNvSpPr>
          <p:nvPr>
            <p:ph type="sldNum" sz="quarter" idx="5"/>
          </p:nvPr>
        </p:nvSpPr>
        <p:spPr/>
        <p:txBody>
          <a:bodyPr/>
          <a:lstStyle/>
          <a:p>
            <a:fld id="{1C7B3866-D9BB-484E-96BA-B5572350C557}" type="slidenum">
              <a:rPr lang="en-US" smtClean="0"/>
              <a:t>3</a:t>
            </a:fld>
            <a:endParaRPr lang="en-US"/>
          </a:p>
        </p:txBody>
      </p:sp>
    </p:spTree>
    <p:extLst>
      <p:ext uri="{BB962C8B-B14F-4D97-AF65-F5344CB8AC3E}">
        <p14:creationId xmlns:p14="http://schemas.microsoft.com/office/powerpoint/2010/main" val="1628857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more projects going into service in 2023 and 2024 and this will cause a projected increase in the overall revenue requirement.  These projects come in at a total of $245 million as shown here and will result in an overall increase in the revenue requirement of $43.7 million.</a:t>
            </a:r>
          </a:p>
        </p:txBody>
      </p:sp>
      <p:sp>
        <p:nvSpPr>
          <p:cNvPr id="4" name="Slide Number Placeholder 3"/>
          <p:cNvSpPr>
            <a:spLocks noGrp="1"/>
          </p:cNvSpPr>
          <p:nvPr>
            <p:ph type="sldNum" sz="quarter" idx="5"/>
          </p:nvPr>
        </p:nvSpPr>
        <p:spPr/>
        <p:txBody>
          <a:bodyPr/>
          <a:lstStyle/>
          <a:p>
            <a:fld id="{1C7B3866-D9BB-484E-96BA-B5572350C557}" type="slidenum">
              <a:rPr lang="en-US" smtClean="0"/>
              <a:t>4</a:t>
            </a:fld>
            <a:endParaRPr lang="en-US"/>
          </a:p>
        </p:txBody>
      </p:sp>
    </p:spTree>
    <p:extLst>
      <p:ext uri="{BB962C8B-B14F-4D97-AF65-F5344CB8AC3E}">
        <p14:creationId xmlns:p14="http://schemas.microsoft.com/office/powerpoint/2010/main" val="44912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65A3E1C8-8149-E145-A4A3-FD9167B11A0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3B06EAF0-D552-C34C-8FF6-095AEA2C77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Here in more detail are the projects and in-service dates for 2023-2024 exceeding $5 million which are driving the increase I just shared.</a:t>
            </a:r>
          </a:p>
        </p:txBody>
      </p:sp>
      <p:sp>
        <p:nvSpPr>
          <p:cNvPr id="41987" name="Slide Number Placeholder 3">
            <a:extLst>
              <a:ext uri="{FF2B5EF4-FFF2-40B4-BE49-F238E27FC236}">
                <a16:creationId xmlns:a16="http://schemas.microsoft.com/office/drawing/2014/main" id="{0C1C0D88-41EB-CD42-8344-F8B890F60D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5950CFAE-0358-DD40-BEDF-E655BD235F3B}" type="slidenum">
              <a:rPr lang="en-US" altLang="en-US" sz="1200"/>
              <a:pPr eaLnBrk="1" hangingPunct="1"/>
              <a:t>5</a:t>
            </a:fld>
            <a:endParaRPr lang="en-US" altLang="en-US" sz="1200"/>
          </a:p>
        </p:txBody>
      </p:sp>
    </p:spTree>
    <p:extLst>
      <p:ext uri="{BB962C8B-B14F-4D97-AF65-F5344CB8AC3E}">
        <p14:creationId xmlns:p14="http://schemas.microsoft.com/office/powerpoint/2010/main" val="2776878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as can be seen by the horizontal lime in this scatter plot, even with an increase for 2024 over that for 2023, our proposed NITS for 2024 for 2024 is still below that of most of the other providers in the PJM network.  Now I will turn it over to Paul.</a:t>
            </a:r>
          </a:p>
        </p:txBody>
      </p:sp>
      <p:sp>
        <p:nvSpPr>
          <p:cNvPr id="4" name="Slide Number Placeholder 3"/>
          <p:cNvSpPr>
            <a:spLocks noGrp="1"/>
          </p:cNvSpPr>
          <p:nvPr>
            <p:ph type="sldNum" sz="quarter" idx="5"/>
          </p:nvPr>
        </p:nvSpPr>
        <p:spPr/>
        <p:txBody>
          <a:bodyPr/>
          <a:lstStyle/>
          <a:p>
            <a:fld id="{1C7B3866-D9BB-484E-96BA-B5572350C557}" type="slidenum">
              <a:rPr lang="en-US" smtClean="0"/>
              <a:t>6</a:t>
            </a:fld>
            <a:endParaRPr lang="en-US"/>
          </a:p>
        </p:txBody>
      </p:sp>
    </p:spTree>
    <p:extLst>
      <p:ext uri="{BB962C8B-B14F-4D97-AF65-F5344CB8AC3E}">
        <p14:creationId xmlns:p14="http://schemas.microsoft.com/office/powerpoint/2010/main" val="317790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65A3E1C8-8149-E145-A4A3-FD9167B11A0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3B06EAF0-D552-C34C-8FF6-095AEA2C77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0C1C0D88-41EB-CD42-8344-F8B890F60D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5950CFAE-0358-DD40-BEDF-E655BD235F3B}" type="slidenum">
              <a:rPr lang="en-US" altLang="en-US" sz="1200"/>
              <a:pPr eaLnBrk="1" hangingPunct="1"/>
              <a:t>9</a:t>
            </a:fld>
            <a:endParaRPr lang="en-US" altLang="en-US" sz="1200"/>
          </a:p>
        </p:txBody>
      </p:sp>
    </p:spTree>
    <p:extLst>
      <p:ext uri="{BB962C8B-B14F-4D97-AF65-F5344CB8AC3E}">
        <p14:creationId xmlns:p14="http://schemas.microsoft.com/office/powerpoint/2010/main" val="399140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65A3E1C8-8149-E145-A4A3-FD9167B11A0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3B06EAF0-D552-C34C-8FF6-095AEA2C77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0C1C0D88-41EB-CD42-8344-F8B890F60D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5950CFAE-0358-DD40-BEDF-E655BD235F3B}" type="slidenum">
              <a:rPr lang="en-US" altLang="en-US" sz="1200"/>
              <a:pPr eaLnBrk="1" hangingPunct="1"/>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 AES Section">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0B78F6BD-B5CC-904F-8C8E-B5A3A88B9C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614" y="1502715"/>
            <a:ext cx="11428556" cy="12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lder 2"/>
          <p:cNvSpPr>
            <a:spLocks noGrp="1"/>
          </p:cNvSpPr>
          <p:nvPr>
            <p:ph type="ctrTitle"/>
          </p:nvPr>
        </p:nvSpPr>
        <p:spPr>
          <a:xfrm>
            <a:off x="371536" y="576673"/>
            <a:ext cx="10484196" cy="764184"/>
          </a:xfrm>
          <a:prstGeom prst="rect">
            <a:avLst/>
          </a:prstGeom>
        </p:spPr>
        <p:txBody>
          <a:bodyPr anchor="t">
            <a:spAutoFit/>
          </a:bodyPr>
          <a:lstStyle>
            <a:lvl1pPr marL="0" marR="3081" algn="l">
              <a:lnSpc>
                <a:spcPct val="100000"/>
              </a:lnSpc>
              <a:spcBef>
                <a:spcPts val="0"/>
              </a:spcBef>
              <a:defRPr sz="4366" b="0" i="0" kern="1200" spc="-6" baseline="0">
                <a:solidFill>
                  <a:srgbClr val="010202"/>
                </a:solidFill>
                <a:latin typeface="Arial"/>
                <a:cs typeface="Arial"/>
              </a:defRPr>
            </a:lvl1pPr>
          </a:lstStyle>
          <a:p>
            <a:r>
              <a:rPr lang="en-US"/>
              <a:t>Click to edit Master title style</a:t>
            </a:r>
          </a:p>
        </p:txBody>
      </p:sp>
      <p:sp>
        <p:nvSpPr>
          <p:cNvPr id="4" name="Text Placeholder 3"/>
          <p:cNvSpPr>
            <a:spLocks noGrp="1"/>
          </p:cNvSpPr>
          <p:nvPr>
            <p:ph type="body" sz="quarter" idx="10"/>
          </p:nvPr>
        </p:nvSpPr>
        <p:spPr>
          <a:xfrm>
            <a:off x="371536" y="1877200"/>
            <a:ext cx="11454627" cy="3687956"/>
          </a:xfrm>
        </p:spPr>
        <p:txBody>
          <a:bodyPr tIns="0"/>
          <a:lstStyle>
            <a:lvl1pPr marL="0" marR="0" indent="0" defTabSz="554492" eaLnBrk="1" fontAlgn="auto" latinLnBrk="0" hangingPunct="1">
              <a:lnSpc>
                <a:spcPct val="100000"/>
              </a:lnSpc>
              <a:spcBef>
                <a:spcPts val="0"/>
              </a:spcBef>
              <a:spcAft>
                <a:spcPts val="0"/>
              </a:spcAft>
              <a:buClrTx/>
              <a:buSzTx/>
              <a:buFontTx/>
              <a:buNone/>
              <a:tabLst/>
              <a:defRPr sz="8732" kern="1200" spc="-6" baseline="0">
                <a:latin typeface="Arial" charset="0"/>
                <a:ea typeface="Arial" charset="0"/>
                <a:cs typeface="Arial" charset="0"/>
              </a:defRPr>
            </a:lvl1pPr>
            <a:lvl2pPr>
              <a:defRPr sz="9490">
                <a:latin typeface="Arial" charset="0"/>
                <a:ea typeface="Arial" charset="0"/>
                <a:cs typeface="Arial" charset="0"/>
              </a:defRPr>
            </a:lvl2pPr>
            <a:lvl3pPr>
              <a:defRPr sz="9490">
                <a:latin typeface="Arial" charset="0"/>
                <a:ea typeface="Arial" charset="0"/>
                <a:cs typeface="Arial" charset="0"/>
              </a:defRPr>
            </a:lvl3pPr>
            <a:lvl4pPr>
              <a:defRPr sz="9490">
                <a:latin typeface="Arial" charset="0"/>
                <a:ea typeface="Arial" charset="0"/>
                <a:cs typeface="Arial" charset="0"/>
              </a:defRPr>
            </a:lvl4pPr>
            <a:lvl5pPr>
              <a:defRPr sz="9490">
                <a:latin typeface="Arial" charset="0"/>
                <a:ea typeface="Arial" charset="0"/>
                <a:cs typeface="Arial" charset="0"/>
              </a:defRPr>
            </a:lvl5pPr>
          </a:lstStyle>
          <a:p>
            <a:pPr lvl="0"/>
            <a:r>
              <a:rPr lang="en-US"/>
              <a:t>Click to edit Master text styles</a:t>
            </a:r>
          </a:p>
        </p:txBody>
      </p:sp>
      <p:sp>
        <p:nvSpPr>
          <p:cNvPr id="10" name="Text Placeholder 3"/>
          <p:cNvSpPr>
            <a:spLocks noGrp="1"/>
          </p:cNvSpPr>
          <p:nvPr>
            <p:ph type="body" sz="quarter" idx="11"/>
          </p:nvPr>
        </p:nvSpPr>
        <p:spPr>
          <a:xfrm>
            <a:off x="1343969" y="6270776"/>
            <a:ext cx="2726449" cy="208898"/>
          </a:xfrm>
        </p:spPr>
        <p:txBody>
          <a:bodyPr anchor="b">
            <a:normAutofit/>
          </a:bodyPr>
          <a:lstStyle>
            <a:lvl1pPr>
              <a:defRPr sz="849" b="1" i="0" cap="all" baseline="0">
                <a:latin typeface="Arial" panose="020B0604020202020204" pitchFamily="34" charset="0"/>
                <a:cs typeface="Arial" panose="020B0604020202020204" pitchFamily="34" charset="0"/>
              </a:defRPr>
            </a:lvl1pPr>
          </a:lstStyle>
          <a:p>
            <a:pPr lvl="0"/>
            <a:r>
              <a:rPr lang="en-US"/>
              <a:t>Click to edit Master text styles</a:t>
            </a:r>
          </a:p>
        </p:txBody>
      </p:sp>
      <p:sp>
        <p:nvSpPr>
          <p:cNvPr id="7" name="Holder 6">
            <a:extLst>
              <a:ext uri="{FF2B5EF4-FFF2-40B4-BE49-F238E27FC236}">
                <a16:creationId xmlns:a16="http://schemas.microsoft.com/office/drawing/2014/main" id="{593940E8-723B-1C4E-A6C8-6714D4705D0E}"/>
              </a:ext>
            </a:extLst>
          </p:cNvPr>
          <p:cNvSpPr>
            <a:spLocks noGrp="1"/>
          </p:cNvSpPr>
          <p:nvPr>
            <p:ph type="sldNum" sz="quarter" idx="12"/>
          </p:nvPr>
        </p:nvSpPr>
        <p:spPr>
          <a:xfrm>
            <a:off x="365837" y="6326611"/>
            <a:ext cx="785587" cy="129960"/>
          </a:xfrm>
          <a:prstGeom prst="rect">
            <a:avLst/>
          </a:prstGeom>
        </p:spPr>
        <p:txBody>
          <a:bodyPr vert="horz" wrap="square" lIns="0" tIns="0" rIns="0" bIns="0" numCol="1" anchor="b" anchorCtr="0" compatLnSpc="1">
            <a:prstTxWarp prst="textNoShape">
              <a:avLst/>
            </a:prstTxWarp>
            <a:spAutoFit/>
          </a:bodyPr>
          <a:lstStyle>
            <a:lvl1pPr>
              <a:defRPr sz="849" b="1">
                <a:latin typeface="Arial" panose="020B0604020202020204" pitchFamily="34" charset="0"/>
                <a:cs typeface="Arial" panose="020B0604020202020204" pitchFamily="34" charset="0"/>
              </a:defRPr>
            </a:lvl1pPr>
          </a:lstStyle>
          <a:p>
            <a:fld id="{E902D98C-76AD-7348-B2FB-E43B05BD2DCF}" type="slidenum">
              <a:rPr lang="en-US" altLang="en-US"/>
              <a:pPr/>
              <a:t>‹#›</a:t>
            </a:fld>
            <a:endParaRPr lang="en-US" altLang="en-US"/>
          </a:p>
        </p:txBody>
      </p:sp>
      <p:pic>
        <p:nvPicPr>
          <p:cNvPr id="8" name="Picture 3">
            <a:extLst>
              <a:ext uri="{FF2B5EF4-FFF2-40B4-BE49-F238E27FC236}">
                <a16:creationId xmlns:a16="http://schemas.microsoft.com/office/drawing/2014/main" id="{81910C95-BBAE-2447-BD59-E539F3E033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10948154" y="6283249"/>
            <a:ext cx="878009" cy="1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597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81F8-557C-4B61-8EBA-07F8B256BC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5D9ADF-3E3C-4C87-BF5E-F9814B541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78FBCB-ACB7-41A6-965E-B8847F2AC2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C5720D-103B-41B9-8ECE-5FB54C23BD94}"/>
              </a:ext>
            </a:extLst>
          </p:cNvPr>
          <p:cNvSpPr>
            <a:spLocks noGrp="1"/>
          </p:cNvSpPr>
          <p:nvPr>
            <p:ph type="dt" sz="half" idx="10"/>
          </p:nvPr>
        </p:nvSpPr>
        <p:spPr/>
        <p:txBody>
          <a:bodyPr/>
          <a:lstStyle/>
          <a:p>
            <a:fld id="{DCBC5477-FCE3-4C08-9804-54D02F471FDE}" type="datetimeFigureOut">
              <a:rPr lang="en-US" smtClean="0"/>
              <a:t>10/27/2023</a:t>
            </a:fld>
            <a:endParaRPr lang="en-US"/>
          </a:p>
        </p:txBody>
      </p:sp>
      <p:sp>
        <p:nvSpPr>
          <p:cNvPr id="6" name="Footer Placeholder 5">
            <a:extLst>
              <a:ext uri="{FF2B5EF4-FFF2-40B4-BE49-F238E27FC236}">
                <a16:creationId xmlns:a16="http://schemas.microsoft.com/office/drawing/2014/main" id="{3F93BE43-964A-4B29-AAA6-7B9EFD7F2C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15E3C-41EC-4896-9853-994CB89B55CE}"/>
              </a:ext>
            </a:extLst>
          </p:cNvPr>
          <p:cNvSpPr>
            <a:spLocks noGrp="1"/>
          </p:cNvSpPr>
          <p:nvPr>
            <p:ph type="sldNum" sz="quarter" idx="12"/>
          </p:nvPr>
        </p:nvSpPr>
        <p:spPr/>
        <p:txBody>
          <a:bodyPr/>
          <a:lstStyle/>
          <a:p>
            <a:fld id="{2537B609-0796-48E7-B3CE-AE1C689B771B}" type="slidenum">
              <a:rPr lang="en-US" smtClean="0"/>
              <a:t>‹#›</a:t>
            </a:fld>
            <a:endParaRPr lang="en-US"/>
          </a:p>
        </p:txBody>
      </p:sp>
    </p:spTree>
    <p:extLst>
      <p:ext uri="{BB962C8B-B14F-4D97-AF65-F5344CB8AC3E}">
        <p14:creationId xmlns:p14="http://schemas.microsoft.com/office/powerpoint/2010/main" val="323847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9B0F-F819-420F-B006-3A61A78E5B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DD967-B03F-4515-98CC-0AA4AD3D56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9954A-F783-4C55-BA05-FE92CFFE412D}"/>
              </a:ext>
            </a:extLst>
          </p:cNvPr>
          <p:cNvSpPr>
            <a:spLocks noGrp="1"/>
          </p:cNvSpPr>
          <p:nvPr>
            <p:ph type="dt" sz="half" idx="10"/>
          </p:nvPr>
        </p:nvSpPr>
        <p:spPr/>
        <p:txBody>
          <a:bodyPr/>
          <a:lstStyle/>
          <a:p>
            <a:fld id="{DCBC5477-FCE3-4C08-9804-54D02F471FDE}" type="datetimeFigureOut">
              <a:rPr lang="en-US" smtClean="0"/>
              <a:t>10/27/2023</a:t>
            </a:fld>
            <a:endParaRPr lang="en-US"/>
          </a:p>
        </p:txBody>
      </p:sp>
      <p:sp>
        <p:nvSpPr>
          <p:cNvPr id="5" name="Footer Placeholder 4">
            <a:extLst>
              <a:ext uri="{FF2B5EF4-FFF2-40B4-BE49-F238E27FC236}">
                <a16:creationId xmlns:a16="http://schemas.microsoft.com/office/drawing/2014/main" id="{B6B5FEDF-D956-4359-878D-6F30212F7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04274-E33D-4D9C-BBE1-0938899AC962}"/>
              </a:ext>
            </a:extLst>
          </p:cNvPr>
          <p:cNvSpPr>
            <a:spLocks noGrp="1"/>
          </p:cNvSpPr>
          <p:nvPr>
            <p:ph type="sldNum" sz="quarter" idx="12"/>
          </p:nvPr>
        </p:nvSpPr>
        <p:spPr/>
        <p:txBody>
          <a:bodyPr/>
          <a:lstStyle/>
          <a:p>
            <a:fld id="{2537B609-0796-48E7-B3CE-AE1C689B771B}" type="slidenum">
              <a:rPr lang="en-US" smtClean="0"/>
              <a:t>‹#›</a:t>
            </a:fld>
            <a:endParaRPr lang="en-US"/>
          </a:p>
        </p:txBody>
      </p:sp>
    </p:spTree>
    <p:extLst>
      <p:ext uri="{BB962C8B-B14F-4D97-AF65-F5344CB8AC3E}">
        <p14:creationId xmlns:p14="http://schemas.microsoft.com/office/powerpoint/2010/main" val="10078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E214AE-B72F-491D-9E1D-A5D57E275A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E5F10D-428A-4A19-9516-F0AD0F3D2D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6AED8-2BA8-472A-8403-E735CE309B21}"/>
              </a:ext>
            </a:extLst>
          </p:cNvPr>
          <p:cNvSpPr>
            <a:spLocks noGrp="1"/>
          </p:cNvSpPr>
          <p:nvPr>
            <p:ph type="dt" sz="half" idx="10"/>
          </p:nvPr>
        </p:nvSpPr>
        <p:spPr/>
        <p:txBody>
          <a:bodyPr/>
          <a:lstStyle/>
          <a:p>
            <a:fld id="{DCBC5477-FCE3-4C08-9804-54D02F471FDE}" type="datetimeFigureOut">
              <a:rPr lang="en-US" smtClean="0"/>
              <a:t>10/27/2023</a:t>
            </a:fld>
            <a:endParaRPr lang="en-US"/>
          </a:p>
        </p:txBody>
      </p:sp>
      <p:sp>
        <p:nvSpPr>
          <p:cNvPr id="5" name="Footer Placeholder 4">
            <a:extLst>
              <a:ext uri="{FF2B5EF4-FFF2-40B4-BE49-F238E27FC236}">
                <a16:creationId xmlns:a16="http://schemas.microsoft.com/office/drawing/2014/main" id="{263C2061-FEF1-4C9F-9D77-303995D88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F3AAE-21DC-4F3B-8EA7-5B0869FB2E09}"/>
              </a:ext>
            </a:extLst>
          </p:cNvPr>
          <p:cNvSpPr>
            <a:spLocks noGrp="1"/>
          </p:cNvSpPr>
          <p:nvPr>
            <p:ph type="sldNum" sz="quarter" idx="12"/>
          </p:nvPr>
        </p:nvSpPr>
        <p:spPr/>
        <p:txBody>
          <a:bodyPr/>
          <a:lstStyle/>
          <a:p>
            <a:fld id="{2537B609-0796-48E7-B3CE-AE1C689B771B}" type="slidenum">
              <a:rPr lang="en-US" smtClean="0"/>
              <a:t>‹#›</a:t>
            </a:fld>
            <a:endParaRPr lang="en-US"/>
          </a:p>
        </p:txBody>
      </p:sp>
    </p:spTree>
    <p:extLst>
      <p:ext uri="{BB962C8B-B14F-4D97-AF65-F5344CB8AC3E}">
        <p14:creationId xmlns:p14="http://schemas.microsoft.com/office/powerpoint/2010/main" val="1633738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AES Cover">
    <p:spTree>
      <p:nvGrpSpPr>
        <p:cNvPr id="1" name=""/>
        <p:cNvGrpSpPr/>
        <p:nvPr/>
      </p:nvGrpSpPr>
      <p:grpSpPr>
        <a:xfrm>
          <a:off x="0" y="0"/>
          <a:ext cx="0" cy="0"/>
          <a:chOff x="0" y="0"/>
          <a:chExt cx="0" cy="0"/>
        </a:xfrm>
      </p:grpSpPr>
      <p:sp>
        <p:nvSpPr>
          <p:cNvPr id="7" name="Holder 6">
            <a:extLst>
              <a:ext uri="{FF2B5EF4-FFF2-40B4-BE49-F238E27FC236}">
                <a16:creationId xmlns:a16="http://schemas.microsoft.com/office/drawing/2014/main" id="{98BDC379-FB56-1B4C-85A1-49CC46E89D3D}"/>
              </a:ext>
            </a:extLst>
          </p:cNvPr>
          <p:cNvSpPr txBox="1">
            <a:spLocks/>
          </p:cNvSpPr>
          <p:nvPr/>
        </p:nvSpPr>
        <p:spPr>
          <a:xfrm>
            <a:off x="11653835" y="382177"/>
            <a:ext cx="172328" cy="93231"/>
          </a:xfrm>
          <a:prstGeom prst="rect">
            <a:avLst/>
          </a:prstGeom>
        </p:spPr>
        <p:txBody>
          <a:bodyPr lIns="0" tIns="0" rIns="0" bIns="0">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fld id="{5332337B-3414-F340-8A76-EB308A9C5B6C}" type="slidenum">
              <a:rPr lang="en-US" altLang="en-US" sz="606" b="1">
                <a:latin typeface="Arial" panose="020B0604020202020204" pitchFamily="34" charset="0"/>
                <a:cs typeface="Arial" panose="020B0604020202020204" pitchFamily="34" charset="0"/>
              </a:rPr>
              <a:pPr algn="r" eaLnBrk="1" hangingPunct="1"/>
              <a:t>‹#›</a:t>
            </a:fld>
            <a:endParaRPr lang="en-US" altLang="en-US" sz="606" b="1">
              <a:latin typeface="Arial" panose="020B0604020202020204" pitchFamily="34" charset="0"/>
              <a:cs typeface="Arial" panose="020B0604020202020204" pitchFamily="34" charset="0"/>
            </a:endParaRPr>
          </a:p>
        </p:txBody>
      </p:sp>
      <p:sp>
        <p:nvSpPr>
          <p:cNvPr id="9" name="Text Placeholder 3"/>
          <p:cNvSpPr>
            <a:spLocks noGrp="1"/>
          </p:cNvSpPr>
          <p:nvPr>
            <p:ph type="body" sz="quarter" idx="14"/>
          </p:nvPr>
        </p:nvSpPr>
        <p:spPr>
          <a:xfrm>
            <a:off x="7163810" y="3163391"/>
            <a:ext cx="4662353" cy="2483581"/>
          </a:xfrm>
        </p:spPr>
        <p:txBody>
          <a:bodyPr>
            <a:normAutofit/>
          </a:bodyPr>
          <a:lstStyle>
            <a:lvl1pPr>
              <a:spcBef>
                <a:spcPts val="0"/>
              </a:spcBef>
              <a:spcAft>
                <a:spcPts val="485"/>
              </a:spcAft>
              <a:defRPr sz="2183">
                <a:latin typeface="Arial" panose="020B0604020202020204" pitchFamily="34" charset="0"/>
                <a:cs typeface="Arial" panose="020B0604020202020204" pitchFamily="34" charset="0"/>
              </a:defRPr>
            </a:lvl1pPr>
            <a:lvl2pPr marL="277246" indent="-277246">
              <a:spcBef>
                <a:spcPts val="0"/>
              </a:spcBef>
              <a:spcAft>
                <a:spcPts val="485"/>
              </a:spcAft>
              <a:buFont typeface="System Font Regular"/>
              <a:buChar char="→"/>
              <a:defRPr sz="2183">
                <a:latin typeface="Arial" panose="020B0604020202020204" pitchFamily="34" charset="0"/>
                <a:cs typeface="Arial" panose="020B0604020202020204" pitchFamily="34" charset="0"/>
              </a:defRPr>
            </a:lvl2pPr>
            <a:lvl3pPr marL="609941" indent="-277246">
              <a:spcAft>
                <a:spcPts val="485"/>
              </a:spcAft>
              <a:buFont typeface="Arial"/>
              <a:buChar char="•"/>
              <a:defRPr sz="2183">
                <a:solidFill>
                  <a:schemeClr val="tx1"/>
                </a:solidFill>
                <a:latin typeface="Arial" panose="020B0604020202020204" pitchFamily="34" charset="0"/>
                <a:cs typeface="Arial" panose="020B0604020202020204" pitchFamily="34" charset="0"/>
              </a:defRPr>
            </a:lvl3pPr>
            <a:lvl4pPr>
              <a:defRPr sz="1001">
                <a:latin typeface="Arial" panose="020B0604020202020204" pitchFamily="34" charset="0"/>
                <a:cs typeface="Arial" panose="020B0604020202020204" pitchFamily="34" charset="0"/>
              </a:defRPr>
            </a:lvl4pPr>
            <a:lvl5pPr>
              <a:defRPr sz="1001">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Holder 2"/>
          <p:cNvSpPr>
            <a:spLocks noGrp="1"/>
          </p:cNvSpPr>
          <p:nvPr>
            <p:ph type="ctrTitle"/>
          </p:nvPr>
        </p:nvSpPr>
        <p:spPr>
          <a:xfrm>
            <a:off x="7163810" y="1635965"/>
            <a:ext cx="4662353" cy="1374735"/>
          </a:xfrm>
          <a:prstGeom prst="rect">
            <a:avLst/>
          </a:prstGeom>
        </p:spPr>
        <p:txBody>
          <a:bodyPr wrap="square">
            <a:spAutoFit/>
          </a:bodyPr>
          <a:lstStyle>
            <a:lvl1pPr marL="0" marR="3081" algn="l">
              <a:lnSpc>
                <a:spcPts val="4997"/>
              </a:lnSpc>
              <a:spcBef>
                <a:spcPts val="0"/>
              </a:spcBef>
              <a:defRPr sz="4366" b="0" i="0" kern="1200" spc="-6" baseline="0">
                <a:solidFill>
                  <a:srgbClr val="010202"/>
                </a:solidFill>
                <a:latin typeface="Arial"/>
                <a:cs typeface="Arial"/>
              </a:defRPr>
            </a:lvl1pPr>
          </a:lstStyle>
          <a:p>
            <a:r>
              <a:rPr lang="en-US"/>
              <a:t>Click to edit Master title style</a:t>
            </a:r>
          </a:p>
        </p:txBody>
      </p:sp>
      <p:sp>
        <p:nvSpPr>
          <p:cNvPr id="4" name="Picture Placeholder 3"/>
          <p:cNvSpPr>
            <a:spLocks noGrp="1"/>
          </p:cNvSpPr>
          <p:nvPr>
            <p:ph type="pic" sz="quarter" idx="12"/>
          </p:nvPr>
        </p:nvSpPr>
        <p:spPr>
          <a:xfrm>
            <a:off x="0" y="371510"/>
            <a:ext cx="6188422" cy="6091799"/>
          </a:xfrm>
        </p:spPr>
        <p:txBody>
          <a:bodyPr>
            <a:normAutofit/>
          </a:bodyPr>
          <a:lstStyle/>
          <a:p>
            <a:pPr lvl="0"/>
            <a:r>
              <a:rPr lang="en-US" noProof="0"/>
              <a:t>Click icon to add picture</a:t>
            </a:r>
          </a:p>
        </p:txBody>
      </p:sp>
      <p:sp>
        <p:nvSpPr>
          <p:cNvPr id="5" name="Picture Placeholder 4"/>
          <p:cNvSpPr>
            <a:spLocks noGrp="1"/>
          </p:cNvSpPr>
          <p:nvPr>
            <p:ph type="pic" sz="quarter" idx="15"/>
          </p:nvPr>
        </p:nvSpPr>
        <p:spPr>
          <a:xfrm>
            <a:off x="7158853" y="763391"/>
            <a:ext cx="739376" cy="739324"/>
          </a:xfrm>
        </p:spPr>
        <p:txBody>
          <a:bodyPr>
            <a:normAutofit/>
          </a:bodyPr>
          <a:lstStyle/>
          <a:p>
            <a:pPr lvl="0"/>
            <a:r>
              <a:rPr lang="en-US" noProof="0"/>
              <a:t>Click icon to add picture</a:t>
            </a:r>
          </a:p>
        </p:txBody>
      </p:sp>
      <p:pic>
        <p:nvPicPr>
          <p:cNvPr id="8" name="Picture 3">
            <a:extLst>
              <a:ext uri="{FF2B5EF4-FFF2-40B4-BE49-F238E27FC236}">
                <a16:creationId xmlns:a16="http://schemas.microsoft.com/office/drawing/2014/main" id="{0B18EC2C-0E80-4F40-A0B8-1DE35023C4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10279057" y="6136495"/>
            <a:ext cx="1547106" cy="33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763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9F4D-92A3-45B4-81BC-76ED3CE57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EBE0A4-2CD3-4DCD-8741-354007A44B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40CFA-F11D-442F-B54D-AE9602E64443}"/>
              </a:ext>
            </a:extLst>
          </p:cNvPr>
          <p:cNvSpPr>
            <a:spLocks noGrp="1"/>
          </p:cNvSpPr>
          <p:nvPr>
            <p:ph type="dt" sz="half" idx="10"/>
          </p:nvPr>
        </p:nvSpPr>
        <p:spPr/>
        <p:txBody>
          <a:bodyPr/>
          <a:lstStyle/>
          <a:p>
            <a:fld id="{4208F250-A433-4A7D-98CB-087B08C297CB}" type="datetimeFigureOut">
              <a:rPr lang="en-US" smtClean="0"/>
              <a:t>10/27/2023</a:t>
            </a:fld>
            <a:endParaRPr lang="en-US"/>
          </a:p>
        </p:txBody>
      </p:sp>
      <p:sp>
        <p:nvSpPr>
          <p:cNvPr id="5" name="Footer Placeholder 4">
            <a:extLst>
              <a:ext uri="{FF2B5EF4-FFF2-40B4-BE49-F238E27FC236}">
                <a16:creationId xmlns:a16="http://schemas.microsoft.com/office/drawing/2014/main" id="{1FA1EFE2-411A-4D8F-B609-55B819619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20843-CE4E-4878-AF38-95D0D86A53E7}"/>
              </a:ext>
            </a:extLst>
          </p:cNvPr>
          <p:cNvSpPr>
            <a:spLocks noGrp="1"/>
          </p:cNvSpPr>
          <p:nvPr>
            <p:ph type="sldNum" sz="quarter" idx="12"/>
          </p:nvPr>
        </p:nvSpPr>
        <p:spPr/>
        <p:txBody>
          <a:bodyPr/>
          <a:lstStyle/>
          <a:p>
            <a:fld id="{BE8DB822-1F95-43B7-9269-080F18F53769}" type="slidenum">
              <a:rPr lang="en-US" smtClean="0"/>
              <a:t>‹#›</a:t>
            </a:fld>
            <a:endParaRPr lang="en-US"/>
          </a:p>
        </p:txBody>
      </p:sp>
    </p:spTree>
    <p:extLst>
      <p:ext uri="{BB962C8B-B14F-4D97-AF65-F5344CB8AC3E}">
        <p14:creationId xmlns:p14="http://schemas.microsoft.com/office/powerpoint/2010/main" val="1687790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E929-7026-4975-AB34-89CA7DC929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C1C0E7-CA8D-437C-9631-A8A1E7389C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A68E9-28F5-49D9-9DBD-C7541B43509C}"/>
              </a:ext>
            </a:extLst>
          </p:cNvPr>
          <p:cNvSpPr>
            <a:spLocks noGrp="1"/>
          </p:cNvSpPr>
          <p:nvPr>
            <p:ph type="dt" sz="half" idx="10"/>
          </p:nvPr>
        </p:nvSpPr>
        <p:spPr/>
        <p:txBody>
          <a:bodyPr/>
          <a:lstStyle/>
          <a:p>
            <a:fld id="{4208F250-A433-4A7D-98CB-087B08C297CB}" type="datetimeFigureOut">
              <a:rPr lang="en-US" smtClean="0"/>
              <a:t>10/27/2023</a:t>
            </a:fld>
            <a:endParaRPr lang="en-US"/>
          </a:p>
        </p:txBody>
      </p:sp>
      <p:sp>
        <p:nvSpPr>
          <p:cNvPr id="5" name="Footer Placeholder 4">
            <a:extLst>
              <a:ext uri="{FF2B5EF4-FFF2-40B4-BE49-F238E27FC236}">
                <a16:creationId xmlns:a16="http://schemas.microsoft.com/office/drawing/2014/main" id="{36C311BC-2372-4617-8BBF-EDB766A2B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69F7F-2FCE-4ECF-8D63-8600931C2BB4}"/>
              </a:ext>
            </a:extLst>
          </p:cNvPr>
          <p:cNvSpPr>
            <a:spLocks noGrp="1"/>
          </p:cNvSpPr>
          <p:nvPr>
            <p:ph type="sldNum" sz="quarter" idx="12"/>
          </p:nvPr>
        </p:nvSpPr>
        <p:spPr/>
        <p:txBody>
          <a:bodyPr/>
          <a:lstStyle/>
          <a:p>
            <a:fld id="{BE8DB822-1F95-43B7-9269-080F18F53769}" type="slidenum">
              <a:rPr lang="en-US" smtClean="0"/>
              <a:t>‹#›</a:t>
            </a:fld>
            <a:endParaRPr lang="en-US"/>
          </a:p>
        </p:txBody>
      </p:sp>
    </p:spTree>
    <p:extLst>
      <p:ext uri="{BB962C8B-B14F-4D97-AF65-F5344CB8AC3E}">
        <p14:creationId xmlns:p14="http://schemas.microsoft.com/office/powerpoint/2010/main" val="2028904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1FC3-1BD3-4BD4-9F6D-BBB002310E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6DB1D3-5EE3-4CF9-8758-1DF8630711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5A9452-0157-47C1-B2D5-C1F5BC0EEB69}"/>
              </a:ext>
            </a:extLst>
          </p:cNvPr>
          <p:cNvSpPr>
            <a:spLocks noGrp="1"/>
          </p:cNvSpPr>
          <p:nvPr>
            <p:ph type="dt" sz="half" idx="10"/>
          </p:nvPr>
        </p:nvSpPr>
        <p:spPr/>
        <p:txBody>
          <a:bodyPr/>
          <a:lstStyle/>
          <a:p>
            <a:fld id="{4208F250-A433-4A7D-98CB-087B08C297CB}" type="datetimeFigureOut">
              <a:rPr lang="en-US" smtClean="0"/>
              <a:t>10/27/2023</a:t>
            </a:fld>
            <a:endParaRPr lang="en-US"/>
          </a:p>
        </p:txBody>
      </p:sp>
      <p:sp>
        <p:nvSpPr>
          <p:cNvPr id="5" name="Footer Placeholder 4">
            <a:extLst>
              <a:ext uri="{FF2B5EF4-FFF2-40B4-BE49-F238E27FC236}">
                <a16:creationId xmlns:a16="http://schemas.microsoft.com/office/drawing/2014/main" id="{046A98FC-8B95-487D-8BB4-194C9608B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44C84-AB8A-4B1D-AD20-60342FD369E9}"/>
              </a:ext>
            </a:extLst>
          </p:cNvPr>
          <p:cNvSpPr>
            <a:spLocks noGrp="1"/>
          </p:cNvSpPr>
          <p:nvPr>
            <p:ph type="sldNum" sz="quarter" idx="12"/>
          </p:nvPr>
        </p:nvSpPr>
        <p:spPr/>
        <p:txBody>
          <a:bodyPr/>
          <a:lstStyle/>
          <a:p>
            <a:fld id="{BE8DB822-1F95-43B7-9269-080F18F53769}" type="slidenum">
              <a:rPr lang="en-US" smtClean="0"/>
              <a:t>‹#›</a:t>
            </a:fld>
            <a:endParaRPr lang="en-US"/>
          </a:p>
        </p:txBody>
      </p:sp>
    </p:spTree>
    <p:extLst>
      <p:ext uri="{BB962C8B-B14F-4D97-AF65-F5344CB8AC3E}">
        <p14:creationId xmlns:p14="http://schemas.microsoft.com/office/powerpoint/2010/main" val="2831931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4A3D8-E408-4E39-BED0-9A25ABEE3A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364F2B-17FD-4862-97A4-57C72B2116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A56D2C-3D06-4A07-B49D-2080866BD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AADC66-254F-43AF-B7F7-D9C7E555BD1F}"/>
              </a:ext>
            </a:extLst>
          </p:cNvPr>
          <p:cNvSpPr>
            <a:spLocks noGrp="1"/>
          </p:cNvSpPr>
          <p:nvPr>
            <p:ph type="dt" sz="half" idx="10"/>
          </p:nvPr>
        </p:nvSpPr>
        <p:spPr/>
        <p:txBody>
          <a:bodyPr/>
          <a:lstStyle/>
          <a:p>
            <a:fld id="{4208F250-A433-4A7D-98CB-087B08C297CB}" type="datetimeFigureOut">
              <a:rPr lang="en-US" smtClean="0"/>
              <a:t>10/27/2023</a:t>
            </a:fld>
            <a:endParaRPr lang="en-US"/>
          </a:p>
        </p:txBody>
      </p:sp>
      <p:sp>
        <p:nvSpPr>
          <p:cNvPr id="6" name="Footer Placeholder 5">
            <a:extLst>
              <a:ext uri="{FF2B5EF4-FFF2-40B4-BE49-F238E27FC236}">
                <a16:creationId xmlns:a16="http://schemas.microsoft.com/office/drawing/2014/main" id="{2BE7A579-8BAF-49D3-8BD6-1A7D6FDBE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C137C-077F-4D71-AB57-6A27E2E86AF2}"/>
              </a:ext>
            </a:extLst>
          </p:cNvPr>
          <p:cNvSpPr>
            <a:spLocks noGrp="1"/>
          </p:cNvSpPr>
          <p:nvPr>
            <p:ph type="sldNum" sz="quarter" idx="12"/>
          </p:nvPr>
        </p:nvSpPr>
        <p:spPr/>
        <p:txBody>
          <a:bodyPr/>
          <a:lstStyle/>
          <a:p>
            <a:fld id="{BE8DB822-1F95-43B7-9269-080F18F53769}" type="slidenum">
              <a:rPr lang="en-US" smtClean="0"/>
              <a:t>‹#›</a:t>
            </a:fld>
            <a:endParaRPr lang="en-US"/>
          </a:p>
        </p:txBody>
      </p:sp>
    </p:spTree>
    <p:extLst>
      <p:ext uri="{BB962C8B-B14F-4D97-AF65-F5344CB8AC3E}">
        <p14:creationId xmlns:p14="http://schemas.microsoft.com/office/powerpoint/2010/main" val="329099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121D-FEC2-402B-9292-A50D9D562C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8400FB-25FC-4F11-BA55-B28AFD0A81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6DF7AA-4485-4C5B-8F59-222E046925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B37A90-720D-4D81-B3E1-9814B586E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4E61AC-79E5-4114-87F6-F7A6942DB7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DC36A8-6181-4519-9704-9E8FC211E117}"/>
              </a:ext>
            </a:extLst>
          </p:cNvPr>
          <p:cNvSpPr>
            <a:spLocks noGrp="1"/>
          </p:cNvSpPr>
          <p:nvPr>
            <p:ph type="dt" sz="half" idx="10"/>
          </p:nvPr>
        </p:nvSpPr>
        <p:spPr/>
        <p:txBody>
          <a:bodyPr/>
          <a:lstStyle/>
          <a:p>
            <a:fld id="{4208F250-A433-4A7D-98CB-087B08C297CB}" type="datetimeFigureOut">
              <a:rPr lang="en-US" smtClean="0"/>
              <a:t>10/27/2023</a:t>
            </a:fld>
            <a:endParaRPr lang="en-US"/>
          </a:p>
        </p:txBody>
      </p:sp>
      <p:sp>
        <p:nvSpPr>
          <p:cNvPr id="8" name="Footer Placeholder 7">
            <a:extLst>
              <a:ext uri="{FF2B5EF4-FFF2-40B4-BE49-F238E27FC236}">
                <a16:creationId xmlns:a16="http://schemas.microsoft.com/office/drawing/2014/main" id="{8AB86DA3-5E1A-45B8-B1DD-E4609BA62C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B83F1D-8B67-43F0-A7D5-B5306B677C20}"/>
              </a:ext>
            </a:extLst>
          </p:cNvPr>
          <p:cNvSpPr>
            <a:spLocks noGrp="1"/>
          </p:cNvSpPr>
          <p:nvPr>
            <p:ph type="sldNum" sz="quarter" idx="12"/>
          </p:nvPr>
        </p:nvSpPr>
        <p:spPr/>
        <p:txBody>
          <a:bodyPr/>
          <a:lstStyle/>
          <a:p>
            <a:fld id="{BE8DB822-1F95-43B7-9269-080F18F53769}" type="slidenum">
              <a:rPr lang="en-US" smtClean="0"/>
              <a:t>‹#›</a:t>
            </a:fld>
            <a:endParaRPr lang="en-US"/>
          </a:p>
        </p:txBody>
      </p:sp>
    </p:spTree>
    <p:extLst>
      <p:ext uri="{BB962C8B-B14F-4D97-AF65-F5344CB8AC3E}">
        <p14:creationId xmlns:p14="http://schemas.microsoft.com/office/powerpoint/2010/main" val="2458391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BA4E-D51D-44A7-B9F3-EABEEEE284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C4C750-16A1-487E-9FED-6D541EB8D2AE}"/>
              </a:ext>
            </a:extLst>
          </p:cNvPr>
          <p:cNvSpPr>
            <a:spLocks noGrp="1"/>
          </p:cNvSpPr>
          <p:nvPr>
            <p:ph type="dt" sz="half" idx="10"/>
          </p:nvPr>
        </p:nvSpPr>
        <p:spPr/>
        <p:txBody>
          <a:bodyPr/>
          <a:lstStyle/>
          <a:p>
            <a:fld id="{4208F250-A433-4A7D-98CB-087B08C297CB}" type="datetimeFigureOut">
              <a:rPr lang="en-US" smtClean="0"/>
              <a:t>10/27/2023</a:t>
            </a:fld>
            <a:endParaRPr lang="en-US"/>
          </a:p>
        </p:txBody>
      </p:sp>
      <p:sp>
        <p:nvSpPr>
          <p:cNvPr id="4" name="Footer Placeholder 3">
            <a:extLst>
              <a:ext uri="{FF2B5EF4-FFF2-40B4-BE49-F238E27FC236}">
                <a16:creationId xmlns:a16="http://schemas.microsoft.com/office/drawing/2014/main" id="{2BBD48B8-62DF-4F8D-B8D2-CEC5B4BB27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DC41C0-0643-4FDE-B4F5-B1B13A16464C}"/>
              </a:ext>
            </a:extLst>
          </p:cNvPr>
          <p:cNvSpPr>
            <a:spLocks noGrp="1"/>
          </p:cNvSpPr>
          <p:nvPr>
            <p:ph type="sldNum" sz="quarter" idx="12"/>
          </p:nvPr>
        </p:nvSpPr>
        <p:spPr/>
        <p:txBody>
          <a:bodyPr/>
          <a:lstStyle/>
          <a:p>
            <a:fld id="{BE8DB822-1F95-43B7-9269-080F18F53769}" type="slidenum">
              <a:rPr lang="en-US" smtClean="0"/>
              <a:t>‹#›</a:t>
            </a:fld>
            <a:endParaRPr lang="en-US"/>
          </a:p>
        </p:txBody>
      </p:sp>
    </p:spTree>
    <p:extLst>
      <p:ext uri="{BB962C8B-B14F-4D97-AF65-F5344CB8AC3E}">
        <p14:creationId xmlns:p14="http://schemas.microsoft.com/office/powerpoint/2010/main" val="530453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4A8D-5E34-43ED-A34D-FCB6CB02E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75773D-0420-472D-923D-FA8D91191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12BBE2-0533-4A82-9863-8EB9A94483E4}"/>
              </a:ext>
            </a:extLst>
          </p:cNvPr>
          <p:cNvSpPr>
            <a:spLocks noGrp="1"/>
          </p:cNvSpPr>
          <p:nvPr>
            <p:ph type="dt" sz="half" idx="10"/>
          </p:nvPr>
        </p:nvSpPr>
        <p:spPr/>
        <p:txBody>
          <a:bodyPr/>
          <a:lstStyle/>
          <a:p>
            <a:fld id="{DCBC5477-FCE3-4C08-9804-54D02F471FDE}" type="datetimeFigureOut">
              <a:rPr lang="en-US" smtClean="0"/>
              <a:t>10/27/2023</a:t>
            </a:fld>
            <a:endParaRPr lang="en-US"/>
          </a:p>
        </p:txBody>
      </p:sp>
      <p:sp>
        <p:nvSpPr>
          <p:cNvPr id="5" name="Footer Placeholder 4">
            <a:extLst>
              <a:ext uri="{FF2B5EF4-FFF2-40B4-BE49-F238E27FC236}">
                <a16:creationId xmlns:a16="http://schemas.microsoft.com/office/drawing/2014/main" id="{6EC253A7-888F-4426-AC0C-A05DEFF90C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D3E7C-D2DE-484F-BEEF-96C830DA5872}"/>
              </a:ext>
            </a:extLst>
          </p:cNvPr>
          <p:cNvSpPr>
            <a:spLocks noGrp="1"/>
          </p:cNvSpPr>
          <p:nvPr>
            <p:ph type="sldNum" sz="quarter" idx="12"/>
          </p:nvPr>
        </p:nvSpPr>
        <p:spPr/>
        <p:txBody>
          <a:bodyPr/>
          <a:lstStyle/>
          <a:p>
            <a:fld id="{2537B609-0796-48E7-B3CE-AE1C689B771B}" type="slidenum">
              <a:rPr lang="en-US" smtClean="0"/>
              <a:t>‹#›</a:t>
            </a:fld>
            <a:endParaRPr lang="en-US"/>
          </a:p>
        </p:txBody>
      </p:sp>
    </p:spTree>
    <p:extLst>
      <p:ext uri="{BB962C8B-B14F-4D97-AF65-F5344CB8AC3E}">
        <p14:creationId xmlns:p14="http://schemas.microsoft.com/office/powerpoint/2010/main" val="3549502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29F96F-7B9C-41B4-8F26-3E11A6F45306}"/>
              </a:ext>
            </a:extLst>
          </p:cNvPr>
          <p:cNvSpPr>
            <a:spLocks noGrp="1"/>
          </p:cNvSpPr>
          <p:nvPr>
            <p:ph type="dt" sz="half" idx="10"/>
          </p:nvPr>
        </p:nvSpPr>
        <p:spPr/>
        <p:txBody>
          <a:bodyPr/>
          <a:lstStyle/>
          <a:p>
            <a:fld id="{4208F250-A433-4A7D-98CB-087B08C297CB}" type="datetimeFigureOut">
              <a:rPr lang="en-US" smtClean="0"/>
              <a:t>10/27/2023</a:t>
            </a:fld>
            <a:endParaRPr lang="en-US"/>
          </a:p>
        </p:txBody>
      </p:sp>
      <p:sp>
        <p:nvSpPr>
          <p:cNvPr id="3" name="Footer Placeholder 2">
            <a:extLst>
              <a:ext uri="{FF2B5EF4-FFF2-40B4-BE49-F238E27FC236}">
                <a16:creationId xmlns:a16="http://schemas.microsoft.com/office/drawing/2014/main" id="{AD0B4567-61BA-4F12-B864-70F28433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DFB732-67B2-4B4E-BDCE-7B24F0753EA9}"/>
              </a:ext>
            </a:extLst>
          </p:cNvPr>
          <p:cNvSpPr>
            <a:spLocks noGrp="1"/>
          </p:cNvSpPr>
          <p:nvPr>
            <p:ph type="sldNum" sz="quarter" idx="12"/>
          </p:nvPr>
        </p:nvSpPr>
        <p:spPr/>
        <p:txBody>
          <a:bodyPr/>
          <a:lstStyle/>
          <a:p>
            <a:fld id="{BE8DB822-1F95-43B7-9269-080F18F53769}" type="slidenum">
              <a:rPr lang="en-US" smtClean="0"/>
              <a:t>‹#›</a:t>
            </a:fld>
            <a:endParaRPr lang="en-US"/>
          </a:p>
        </p:txBody>
      </p:sp>
    </p:spTree>
    <p:extLst>
      <p:ext uri="{BB962C8B-B14F-4D97-AF65-F5344CB8AC3E}">
        <p14:creationId xmlns:p14="http://schemas.microsoft.com/office/powerpoint/2010/main" val="2005825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1171-8FFF-479D-8253-372011288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1293FB-DE34-4CDB-9F11-38745505DA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94E816-83C1-40E5-90B3-607D64944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43876A-0DF1-48DC-9B30-129F7ADE1F40}"/>
              </a:ext>
            </a:extLst>
          </p:cNvPr>
          <p:cNvSpPr>
            <a:spLocks noGrp="1"/>
          </p:cNvSpPr>
          <p:nvPr>
            <p:ph type="dt" sz="half" idx="10"/>
          </p:nvPr>
        </p:nvSpPr>
        <p:spPr/>
        <p:txBody>
          <a:bodyPr/>
          <a:lstStyle/>
          <a:p>
            <a:fld id="{4208F250-A433-4A7D-98CB-087B08C297CB}" type="datetimeFigureOut">
              <a:rPr lang="en-US" smtClean="0"/>
              <a:t>10/27/2023</a:t>
            </a:fld>
            <a:endParaRPr lang="en-US"/>
          </a:p>
        </p:txBody>
      </p:sp>
      <p:sp>
        <p:nvSpPr>
          <p:cNvPr id="6" name="Footer Placeholder 5">
            <a:extLst>
              <a:ext uri="{FF2B5EF4-FFF2-40B4-BE49-F238E27FC236}">
                <a16:creationId xmlns:a16="http://schemas.microsoft.com/office/drawing/2014/main" id="{7554789D-43C8-4064-8505-9C7165625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C9B8F-9FD1-4C36-ADCF-643079C5523F}"/>
              </a:ext>
            </a:extLst>
          </p:cNvPr>
          <p:cNvSpPr>
            <a:spLocks noGrp="1"/>
          </p:cNvSpPr>
          <p:nvPr>
            <p:ph type="sldNum" sz="quarter" idx="12"/>
          </p:nvPr>
        </p:nvSpPr>
        <p:spPr/>
        <p:txBody>
          <a:bodyPr/>
          <a:lstStyle/>
          <a:p>
            <a:fld id="{BE8DB822-1F95-43B7-9269-080F18F53769}" type="slidenum">
              <a:rPr lang="en-US" smtClean="0"/>
              <a:t>‹#›</a:t>
            </a:fld>
            <a:endParaRPr lang="en-US"/>
          </a:p>
        </p:txBody>
      </p:sp>
    </p:spTree>
    <p:extLst>
      <p:ext uri="{BB962C8B-B14F-4D97-AF65-F5344CB8AC3E}">
        <p14:creationId xmlns:p14="http://schemas.microsoft.com/office/powerpoint/2010/main" val="1560044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37CC-E160-491C-92E4-4D1017C37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A81D9F-0D10-4BA2-B4F5-4BA745A1D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D45EA4-DD08-4418-87FA-98A8D502E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AC139D-D596-4312-8748-6FF44E2C163C}"/>
              </a:ext>
            </a:extLst>
          </p:cNvPr>
          <p:cNvSpPr>
            <a:spLocks noGrp="1"/>
          </p:cNvSpPr>
          <p:nvPr>
            <p:ph type="dt" sz="half" idx="10"/>
          </p:nvPr>
        </p:nvSpPr>
        <p:spPr/>
        <p:txBody>
          <a:bodyPr/>
          <a:lstStyle/>
          <a:p>
            <a:fld id="{4208F250-A433-4A7D-98CB-087B08C297CB}" type="datetimeFigureOut">
              <a:rPr lang="en-US" smtClean="0"/>
              <a:t>10/27/2023</a:t>
            </a:fld>
            <a:endParaRPr lang="en-US"/>
          </a:p>
        </p:txBody>
      </p:sp>
      <p:sp>
        <p:nvSpPr>
          <p:cNvPr id="6" name="Footer Placeholder 5">
            <a:extLst>
              <a:ext uri="{FF2B5EF4-FFF2-40B4-BE49-F238E27FC236}">
                <a16:creationId xmlns:a16="http://schemas.microsoft.com/office/drawing/2014/main" id="{59621046-4A59-4F60-BD8B-C13AF39AD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C484D-8977-491D-A4DB-A3CC4C1C0775}"/>
              </a:ext>
            </a:extLst>
          </p:cNvPr>
          <p:cNvSpPr>
            <a:spLocks noGrp="1"/>
          </p:cNvSpPr>
          <p:nvPr>
            <p:ph type="sldNum" sz="quarter" idx="12"/>
          </p:nvPr>
        </p:nvSpPr>
        <p:spPr/>
        <p:txBody>
          <a:bodyPr/>
          <a:lstStyle/>
          <a:p>
            <a:fld id="{BE8DB822-1F95-43B7-9269-080F18F53769}" type="slidenum">
              <a:rPr lang="en-US" smtClean="0"/>
              <a:t>‹#›</a:t>
            </a:fld>
            <a:endParaRPr lang="en-US"/>
          </a:p>
        </p:txBody>
      </p:sp>
    </p:spTree>
    <p:extLst>
      <p:ext uri="{BB962C8B-B14F-4D97-AF65-F5344CB8AC3E}">
        <p14:creationId xmlns:p14="http://schemas.microsoft.com/office/powerpoint/2010/main" val="4227787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1976-CD7A-4341-8241-82BFF0C6CF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47D0DE-B8CD-4251-8816-A547DFE334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16786-058F-4AE4-BA3F-9ED9A278391D}"/>
              </a:ext>
            </a:extLst>
          </p:cNvPr>
          <p:cNvSpPr>
            <a:spLocks noGrp="1"/>
          </p:cNvSpPr>
          <p:nvPr>
            <p:ph type="dt" sz="half" idx="10"/>
          </p:nvPr>
        </p:nvSpPr>
        <p:spPr/>
        <p:txBody>
          <a:bodyPr/>
          <a:lstStyle/>
          <a:p>
            <a:fld id="{4208F250-A433-4A7D-98CB-087B08C297CB}" type="datetimeFigureOut">
              <a:rPr lang="en-US" smtClean="0"/>
              <a:t>10/27/2023</a:t>
            </a:fld>
            <a:endParaRPr lang="en-US"/>
          </a:p>
        </p:txBody>
      </p:sp>
      <p:sp>
        <p:nvSpPr>
          <p:cNvPr id="5" name="Footer Placeholder 4">
            <a:extLst>
              <a:ext uri="{FF2B5EF4-FFF2-40B4-BE49-F238E27FC236}">
                <a16:creationId xmlns:a16="http://schemas.microsoft.com/office/drawing/2014/main" id="{7D7A8006-E4A9-40B3-A9B0-1375F7C02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FF3A2-989F-4B45-800D-EFD92CCA4695}"/>
              </a:ext>
            </a:extLst>
          </p:cNvPr>
          <p:cNvSpPr>
            <a:spLocks noGrp="1"/>
          </p:cNvSpPr>
          <p:nvPr>
            <p:ph type="sldNum" sz="quarter" idx="12"/>
          </p:nvPr>
        </p:nvSpPr>
        <p:spPr/>
        <p:txBody>
          <a:bodyPr/>
          <a:lstStyle/>
          <a:p>
            <a:fld id="{BE8DB822-1F95-43B7-9269-080F18F53769}" type="slidenum">
              <a:rPr lang="en-US" smtClean="0"/>
              <a:t>‹#›</a:t>
            </a:fld>
            <a:endParaRPr lang="en-US"/>
          </a:p>
        </p:txBody>
      </p:sp>
    </p:spTree>
    <p:extLst>
      <p:ext uri="{BB962C8B-B14F-4D97-AF65-F5344CB8AC3E}">
        <p14:creationId xmlns:p14="http://schemas.microsoft.com/office/powerpoint/2010/main" val="1060302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C0D18-07A4-4AE2-9554-DCA190A3E3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E9BFA3-C5C6-44A4-B1FC-1DDF10A881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D4DCC-4356-4E52-A148-F5642392FCE9}"/>
              </a:ext>
            </a:extLst>
          </p:cNvPr>
          <p:cNvSpPr>
            <a:spLocks noGrp="1"/>
          </p:cNvSpPr>
          <p:nvPr>
            <p:ph type="dt" sz="half" idx="10"/>
          </p:nvPr>
        </p:nvSpPr>
        <p:spPr/>
        <p:txBody>
          <a:bodyPr/>
          <a:lstStyle/>
          <a:p>
            <a:fld id="{4208F250-A433-4A7D-98CB-087B08C297CB}" type="datetimeFigureOut">
              <a:rPr lang="en-US" smtClean="0"/>
              <a:t>10/27/2023</a:t>
            </a:fld>
            <a:endParaRPr lang="en-US"/>
          </a:p>
        </p:txBody>
      </p:sp>
      <p:sp>
        <p:nvSpPr>
          <p:cNvPr id="5" name="Footer Placeholder 4">
            <a:extLst>
              <a:ext uri="{FF2B5EF4-FFF2-40B4-BE49-F238E27FC236}">
                <a16:creationId xmlns:a16="http://schemas.microsoft.com/office/drawing/2014/main" id="{9DF3A70B-E82D-491E-A612-AA325189F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8D3BD-E0EE-4A9C-8A88-087AFB1EE89C}"/>
              </a:ext>
            </a:extLst>
          </p:cNvPr>
          <p:cNvSpPr>
            <a:spLocks noGrp="1"/>
          </p:cNvSpPr>
          <p:nvPr>
            <p:ph type="sldNum" sz="quarter" idx="12"/>
          </p:nvPr>
        </p:nvSpPr>
        <p:spPr/>
        <p:txBody>
          <a:bodyPr/>
          <a:lstStyle/>
          <a:p>
            <a:fld id="{BE8DB822-1F95-43B7-9269-080F18F53769}" type="slidenum">
              <a:rPr lang="en-US" smtClean="0"/>
              <a:t>‹#›</a:t>
            </a:fld>
            <a:endParaRPr lang="en-US"/>
          </a:p>
        </p:txBody>
      </p:sp>
    </p:spTree>
    <p:extLst>
      <p:ext uri="{BB962C8B-B14F-4D97-AF65-F5344CB8AC3E}">
        <p14:creationId xmlns:p14="http://schemas.microsoft.com/office/powerpoint/2010/main" val="1591282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8369-83A3-4C16-99CF-B83BB5FF2B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1256BE-4414-4593-BB4A-38F0CF614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D05E7C-8734-48F6-9080-50070005D881}"/>
              </a:ext>
            </a:extLst>
          </p:cNvPr>
          <p:cNvSpPr>
            <a:spLocks noGrp="1"/>
          </p:cNvSpPr>
          <p:nvPr>
            <p:ph type="dt" sz="half" idx="10"/>
          </p:nvPr>
        </p:nvSpPr>
        <p:spPr/>
        <p:txBody>
          <a:bodyPr/>
          <a:lstStyle/>
          <a:p>
            <a:fld id="{CA9A7C9F-69AE-43B0-B30D-AB7F56CA20EE}" type="datetimeFigureOut">
              <a:rPr lang="en-US" smtClean="0"/>
              <a:t>10/27/2023</a:t>
            </a:fld>
            <a:endParaRPr lang="en-US"/>
          </a:p>
        </p:txBody>
      </p:sp>
      <p:sp>
        <p:nvSpPr>
          <p:cNvPr id="5" name="Footer Placeholder 4">
            <a:extLst>
              <a:ext uri="{FF2B5EF4-FFF2-40B4-BE49-F238E27FC236}">
                <a16:creationId xmlns:a16="http://schemas.microsoft.com/office/drawing/2014/main" id="{C68EE311-CAB9-46E4-9595-E0DF369C7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F5F26-1ED4-4E0E-90F5-43AB58486239}"/>
              </a:ext>
            </a:extLst>
          </p:cNvPr>
          <p:cNvSpPr>
            <a:spLocks noGrp="1"/>
          </p:cNvSpPr>
          <p:nvPr>
            <p:ph type="sldNum" sz="quarter" idx="12"/>
          </p:nvPr>
        </p:nvSpPr>
        <p:spPr/>
        <p:txBody>
          <a:bodyPr/>
          <a:lstStyle/>
          <a:p>
            <a:fld id="{85D57D74-18C5-456D-8FEA-E88599383A3D}" type="slidenum">
              <a:rPr lang="en-US" smtClean="0"/>
              <a:t>‹#›</a:t>
            </a:fld>
            <a:endParaRPr lang="en-US"/>
          </a:p>
        </p:txBody>
      </p:sp>
    </p:spTree>
    <p:extLst>
      <p:ext uri="{BB962C8B-B14F-4D97-AF65-F5344CB8AC3E}">
        <p14:creationId xmlns:p14="http://schemas.microsoft.com/office/powerpoint/2010/main" val="2377593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29D8-8BEE-4A5C-B024-3830E43477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5FD42D-368C-4442-82F6-B73717DEBC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B108D-99D1-480E-A396-C403BEBA3EFB}"/>
              </a:ext>
            </a:extLst>
          </p:cNvPr>
          <p:cNvSpPr>
            <a:spLocks noGrp="1"/>
          </p:cNvSpPr>
          <p:nvPr>
            <p:ph type="dt" sz="half" idx="10"/>
          </p:nvPr>
        </p:nvSpPr>
        <p:spPr/>
        <p:txBody>
          <a:bodyPr/>
          <a:lstStyle/>
          <a:p>
            <a:fld id="{CA9A7C9F-69AE-43B0-B30D-AB7F56CA20EE}" type="datetimeFigureOut">
              <a:rPr lang="en-US" smtClean="0"/>
              <a:t>10/27/2023</a:t>
            </a:fld>
            <a:endParaRPr lang="en-US"/>
          </a:p>
        </p:txBody>
      </p:sp>
      <p:sp>
        <p:nvSpPr>
          <p:cNvPr id="5" name="Footer Placeholder 4">
            <a:extLst>
              <a:ext uri="{FF2B5EF4-FFF2-40B4-BE49-F238E27FC236}">
                <a16:creationId xmlns:a16="http://schemas.microsoft.com/office/drawing/2014/main" id="{71E4969D-2C63-47CE-B91F-6918EA566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87F40-CFF2-41E7-95A4-1F936D13CD38}"/>
              </a:ext>
            </a:extLst>
          </p:cNvPr>
          <p:cNvSpPr>
            <a:spLocks noGrp="1"/>
          </p:cNvSpPr>
          <p:nvPr>
            <p:ph type="sldNum" sz="quarter" idx="12"/>
          </p:nvPr>
        </p:nvSpPr>
        <p:spPr/>
        <p:txBody>
          <a:bodyPr/>
          <a:lstStyle/>
          <a:p>
            <a:fld id="{85D57D74-18C5-456D-8FEA-E88599383A3D}" type="slidenum">
              <a:rPr lang="en-US" smtClean="0"/>
              <a:t>‹#›</a:t>
            </a:fld>
            <a:endParaRPr lang="en-US"/>
          </a:p>
        </p:txBody>
      </p:sp>
    </p:spTree>
    <p:extLst>
      <p:ext uri="{BB962C8B-B14F-4D97-AF65-F5344CB8AC3E}">
        <p14:creationId xmlns:p14="http://schemas.microsoft.com/office/powerpoint/2010/main" val="469141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56D7-6A34-48D1-A833-E1207982F6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91B733-6B53-46B4-8FC6-FC1DDE0765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2137F0-DD5F-4314-9318-15A6280B8F51}"/>
              </a:ext>
            </a:extLst>
          </p:cNvPr>
          <p:cNvSpPr>
            <a:spLocks noGrp="1"/>
          </p:cNvSpPr>
          <p:nvPr>
            <p:ph type="dt" sz="half" idx="10"/>
          </p:nvPr>
        </p:nvSpPr>
        <p:spPr/>
        <p:txBody>
          <a:bodyPr/>
          <a:lstStyle/>
          <a:p>
            <a:fld id="{CA9A7C9F-69AE-43B0-B30D-AB7F56CA20EE}" type="datetimeFigureOut">
              <a:rPr lang="en-US" smtClean="0"/>
              <a:t>10/27/2023</a:t>
            </a:fld>
            <a:endParaRPr lang="en-US"/>
          </a:p>
        </p:txBody>
      </p:sp>
      <p:sp>
        <p:nvSpPr>
          <p:cNvPr id="5" name="Footer Placeholder 4">
            <a:extLst>
              <a:ext uri="{FF2B5EF4-FFF2-40B4-BE49-F238E27FC236}">
                <a16:creationId xmlns:a16="http://schemas.microsoft.com/office/drawing/2014/main" id="{85433BFE-ECD2-4482-AF55-B47007342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E6D24-4B25-498E-A18F-F437D8F1FE6C}"/>
              </a:ext>
            </a:extLst>
          </p:cNvPr>
          <p:cNvSpPr>
            <a:spLocks noGrp="1"/>
          </p:cNvSpPr>
          <p:nvPr>
            <p:ph type="sldNum" sz="quarter" idx="12"/>
          </p:nvPr>
        </p:nvSpPr>
        <p:spPr/>
        <p:txBody>
          <a:bodyPr/>
          <a:lstStyle/>
          <a:p>
            <a:fld id="{85D57D74-18C5-456D-8FEA-E88599383A3D}" type="slidenum">
              <a:rPr lang="en-US" smtClean="0"/>
              <a:t>‹#›</a:t>
            </a:fld>
            <a:endParaRPr lang="en-US"/>
          </a:p>
        </p:txBody>
      </p:sp>
    </p:spTree>
    <p:extLst>
      <p:ext uri="{BB962C8B-B14F-4D97-AF65-F5344CB8AC3E}">
        <p14:creationId xmlns:p14="http://schemas.microsoft.com/office/powerpoint/2010/main" val="3525386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56A2-0C84-4EBA-9137-9F4958F924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41EE20-BD98-4DFB-A0EC-6DEA0458E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67BEE4-37A3-4025-AB81-4C94488BAB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A6088C-86F0-4D9B-BB0B-467D4E39804A}"/>
              </a:ext>
            </a:extLst>
          </p:cNvPr>
          <p:cNvSpPr>
            <a:spLocks noGrp="1"/>
          </p:cNvSpPr>
          <p:nvPr>
            <p:ph type="dt" sz="half" idx="10"/>
          </p:nvPr>
        </p:nvSpPr>
        <p:spPr/>
        <p:txBody>
          <a:bodyPr/>
          <a:lstStyle/>
          <a:p>
            <a:fld id="{CA9A7C9F-69AE-43B0-B30D-AB7F56CA20EE}" type="datetimeFigureOut">
              <a:rPr lang="en-US" smtClean="0"/>
              <a:t>10/27/2023</a:t>
            </a:fld>
            <a:endParaRPr lang="en-US"/>
          </a:p>
        </p:txBody>
      </p:sp>
      <p:sp>
        <p:nvSpPr>
          <p:cNvPr id="6" name="Footer Placeholder 5">
            <a:extLst>
              <a:ext uri="{FF2B5EF4-FFF2-40B4-BE49-F238E27FC236}">
                <a16:creationId xmlns:a16="http://schemas.microsoft.com/office/drawing/2014/main" id="{295A56FA-0A4C-4E19-9917-2F7AFDFD1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212E0E-A243-45D8-8160-7CB1DBA0224A}"/>
              </a:ext>
            </a:extLst>
          </p:cNvPr>
          <p:cNvSpPr>
            <a:spLocks noGrp="1"/>
          </p:cNvSpPr>
          <p:nvPr>
            <p:ph type="sldNum" sz="quarter" idx="12"/>
          </p:nvPr>
        </p:nvSpPr>
        <p:spPr/>
        <p:txBody>
          <a:bodyPr/>
          <a:lstStyle/>
          <a:p>
            <a:fld id="{85D57D74-18C5-456D-8FEA-E88599383A3D}" type="slidenum">
              <a:rPr lang="en-US" smtClean="0"/>
              <a:t>‹#›</a:t>
            </a:fld>
            <a:endParaRPr lang="en-US"/>
          </a:p>
        </p:txBody>
      </p:sp>
    </p:spTree>
    <p:extLst>
      <p:ext uri="{BB962C8B-B14F-4D97-AF65-F5344CB8AC3E}">
        <p14:creationId xmlns:p14="http://schemas.microsoft.com/office/powerpoint/2010/main" val="2248350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FCE77-7A5B-4706-92B5-6EF325AC61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EB213D-27D2-4011-B888-22A81681B2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BFD6D9-E7DF-45BE-B942-ABDB1588DA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A166EE-54FD-481A-A3BE-B86808B90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52E28D-2802-44DD-8C0F-389DF01878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45E650-EE3A-4EE6-93A5-B930537EAD5D}"/>
              </a:ext>
            </a:extLst>
          </p:cNvPr>
          <p:cNvSpPr>
            <a:spLocks noGrp="1"/>
          </p:cNvSpPr>
          <p:nvPr>
            <p:ph type="dt" sz="half" idx="10"/>
          </p:nvPr>
        </p:nvSpPr>
        <p:spPr/>
        <p:txBody>
          <a:bodyPr/>
          <a:lstStyle/>
          <a:p>
            <a:fld id="{CA9A7C9F-69AE-43B0-B30D-AB7F56CA20EE}" type="datetimeFigureOut">
              <a:rPr lang="en-US" smtClean="0"/>
              <a:t>10/27/2023</a:t>
            </a:fld>
            <a:endParaRPr lang="en-US"/>
          </a:p>
        </p:txBody>
      </p:sp>
      <p:sp>
        <p:nvSpPr>
          <p:cNvPr id="8" name="Footer Placeholder 7">
            <a:extLst>
              <a:ext uri="{FF2B5EF4-FFF2-40B4-BE49-F238E27FC236}">
                <a16:creationId xmlns:a16="http://schemas.microsoft.com/office/drawing/2014/main" id="{E78A04D2-BC6A-472B-BBE0-1C29FC0B90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3CCE45-542D-4D74-9C80-FF71CD6A8CE0}"/>
              </a:ext>
            </a:extLst>
          </p:cNvPr>
          <p:cNvSpPr>
            <a:spLocks noGrp="1"/>
          </p:cNvSpPr>
          <p:nvPr>
            <p:ph type="sldNum" sz="quarter" idx="12"/>
          </p:nvPr>
        </p:nvSpPr>
        <p:spPr/>
        <p:txBody>
          <a:bodyPr/>
          <a:lstStyle/>
          <a:p>
            <a:fld id="{85D57D74-18C5-456D-8FEA-E88599383A3D}" type="slidenum">
              <a:rPr lang="en-US" smtClean="0"/>
              <a:t>‹#›</a:t>
            </a:fld>
            <a:endParaRPr lang="en-US"/>
          </a:p>
        </p:txBody>
      </p:sp>
    </p:spTree>
    <p:extLst>
      <p:ext uri="{BB962C8B-B14F-4D97-AF65-F5344CB8AC3E}">
        <p14:creationId xmlns:p14="http://schemas.microsoft.com/office/powerpoint/2010/main" val="346424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AC4D3-D6FA-49CC-9D01-92205E602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0BD45B-8B97-4A43-A349-B65B5AF836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591D3-5353-4A77-AFA7-BEF8A9655BD4}"/>
              </a:ext>
            </a:extLst>
          </p:cNvPr>
          <p:cNvSpPr>
            <a:spLocks noGrp="1"/>
          </p:cNvSpPr>
          <p:nvPr>
            <p:ph type="dt" sz="half" idx="10"/>
          </p:nvPr>
        </p:nvSpPr>
        <p:spPr/>
        <p:txBody>
          <a:bodyPr/>
          <a:lstStyle/>
          <a:p>
            <a:fld id="{DCBC5477-FCE3-4C08-9804-54D02F471FDE}" type="datetimeFigureOut">
              <a:rPr lang="en-US" smtClean="0"/>
              <a:t>10/27/2023</a:t>
            </a:fld>
            <a:endParaRPr lang="en-US"/>
          </a:p>
        </p:txBody>
      </p:sp>
      <p:sp>
        <p:nvSpPr>
          <p:cNvPr id="5" name="Footer Placeholder 4">
            <a:extLst>
              <a:ext uri="{FF2B5EF4-FFF2-40B4-BE49-F238E27FC236}">
                <a16:creationId xmlns:a16="http://schemas.microsoft.com/office/drawing/2014/main" id="{0014D814-A077-4721-A1B9-2BFBED4D5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E854F3-9225-48DF-9084-2C70B3876A94}"/>
              </a:ext>
            </a:extLst>
          </p:cNvPr>
          <p:cNvSpPr>
            <a:spLocks noGrp="1"/>
          </p:cNvSpPr>
          <p:nvPr>
            <p:ph type="sldNum" sz="quarter" idx="12"/>
          </p:nvPr>
        </p:nvSpPr>
        <p:spPr/>
        <p:txBody>
          <a:bodyPr/>
          <a:lstStyle/>
          <a:p>
            <a:fld id="{2537B609-0796-48E7-B3CE-AE1C689B771B}" type="slidenum">
              <a:rPr lang="en-US" smtClean="0"/>
              <a:t>‹#›</a:t>
            </a:fld>
            <a:endParaRPr lang="en-US"/>
          </a:p>
        </p:txBody>
      </p:sp>
    </p:spTree>
    <p:extLst>
      <p:ext uri="{BB962C8B-B14F-4D97-AF65-F5344CB8AC3E}">
        <p14:creationId xmlns:p14="http://schemas.microsoft.com/office/powerpoint/2010/main" val="3512836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7B8E-7BF5-4DE8-A761-91897D78AB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8CDDAD-39C4-41BB-9C7F-A4E9DFC3D5D4}"/>
              </a:ext>
            </a:extLst>
          </p:cNvPr>
          <p:cNvSpPr>
            <a:spLocks noGrp="1"/>
          </p:cNvSpPr>
          <p:nvPr>
            <p:ph type="dt" sz="half" idx="10"/>
          </p:nvPr>
        </p:nvSpPr>
        <p:spPr/>
        <p:txBody>
          <a:bodyPr/>
          <a:lstStyle/>
          <a:p>
            <a:fld id="{CA9A7C9F-69AE-43B0-B30D-AB7F56CA20EE}" type="datetimeFigureOut">
              <a:rPr lang="en-US" smtClean="0"/>
              <a:t>10/27/2023</a:t>
            </a:fld>
            <a:endParaRPr lang="en-US"/>
          </a:p>
        </p:txBody>
      </p:sp>
      <p:sp>
        <p:nvSpPr>
          <p:cNvPr id="4" name="Footer Placeholder 3">
            <a:extLst>
              <a:ext uri="{FF2B5EF4-FFF2-40B4-BE49-F238E27FC236}">
                <a16:creationId xmlns:a16="http://schemas.microsoft.com/office/drawing/2014/main" id="{9C0CEF99-414A-4098-A797-9B59DCF5D8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22B176-8CAE-4AD0-9093-25FA509CC53B}"/>
              </a:ext>
            </a:extLst>
          </p:cNvPr>
          <p:cNvSpPr>
            <a:spLocks noGrp="1"/>
          </p:cNvSpPr>
          <p:nvPr>
            <p:ph type="sldNum" sz="quarter" idx="12"/>
          </p:nvPr>
        </p:nvSpPr>
        <p:spPr/>
        <p:txBody>
          <a:bodyPr/>
          <a:lstStyle/>
          <a:p>
            <a:fld id="{85D57D74-18C5-456D-8FEA-E88599383A3D}" type="slidenum">
              <a:rPr lang="en-US" smtClean="0"/>
              <a:t>‹#›</a:t>
            </a:fld>
            <a:endParaRPr lang="en-US"/>
          </a:p>
        </p:txBody>
      </p:sp>
    </p:spTree>
    <p:extLst>
      <p:ext uri="{BB962C8B-B14F-4D97-AF65-F5344CB8AC3E}">
        <p14:creationId xmlns:p14="http://schemas.microsoft.com/office/powerpoint/2010/main" val="3888870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E7674-C4BA-4B1F-AF14-2A6475C6791D}"/>
              </a:ext>
            </a:extLst>
          </p:cNvPr>
          <p:cNvSpPr>
            <a:spLocks noGrp="1"/>
          </p:cNvSpPr>
          <p:nvPr>
            <p:ph type="dt" sz="half" idx="10"/>
          </p:nvPr>
        </p:nvSpPr>
        <p:spPr/>
        <p:txBody>
          <a:bodyPr/>
          <a:lstStyle/>
          <a:p>
            <a:fld id="{CA9A7C9F-69AE-43B0-B30D-AB7F56CA20EE}" type="datetimeFigureOut">
              <a:rPr lang="en-US" smtClean="0"/>
              <a:t>10/27/2023</a:t>
            </a:fld>
            <a:endParaRPr lang="en-US"/>
          </a:p>
        </p:txBody>
      </p:sp>
      <p:sp>
        <p:nvSpPr>
          <p:cNvPr id="3" name="Footer Placeholder 2">
            <a:extLst>
              <a:ext uri="{FF2B5EF4-FFF2-40B4-BE49-F238E27FC236}">
                <a16:creationId xmlns:a16="http://schemas.microsoft.com/office/drawing/2014/main" id="{8C852532-0BEC-4993-8AF4-DD017121C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773480-D37B-44B9-B57A-88E2ACD3C633}"/>
              </a:ext>
            </a:extLst>
          </p:cNvPr>
          <p:cNvSpPr>
            <a:spLocks noGrp="1"/>
          </p:cNvSpPr>
          <p:nvPr>
            <p:ph type="sldNum" sz="quarter" idx="12"/>
          </p:nvPr>
        </p:nvSpPr>
        <p:spPr/>
        <p:txBody>
          <a:bodyPr/>
          <a:lstStyle/>
          <a:p>
            <a:fld id="{85D57D74-18C5-456D-8FEA-E88599383A3D}" type="slidenum">
              <a:rPr lang="en-US" smtClean="0"/>
              <a:t>‹#›</a:t>
            </a:fld>
            <a:endParaRPr lang="en-US"/>
          </a:p>
        </p:txBody>
      </p:sp>
    </p:spTree>
    <p:extLst>
      <p:ext uri="{BB962C8B-B14F-4D97-AF65-F5344CB8AC3E}">
        <p14:creationId xmlns:p14="http://schemas.microsoft.com/office/powerpoint/2010/main" val="1282056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1AC7-818E-4693-AB47-F5A8CAACA2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37C387-E949-4D62-A9D1-FECDA969E6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04F711-CDA4-48BD-AD87-F3078EF92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B5D429-DAB1-42EB-B3CF-0D0CA358ED66}"/>
              </a:ext>
            </a:extLst>
          </p:cNvPr>
          <p:cNvSpPr>
            <a:spLocks noGrp="1"/>
          </p:cNvSpPr>
          <p:nvPr>
            <p:ph type="dt" sz="half" idx="10"/>
          </p:nvPr>
        </p:nvSpPr>
        <p:spPr/>
        <p:txBody>
          <a:bodyPr/>
          <a:lstStyle/>
          <a:p>
            <a:fld id="{CA9A7C9F-69AE-43B0-B30D-AB7F56CA20EE}" type="datetimeFigureOut">
              <a:rPr lang="en-US" smtClean="0"/>
              <a:t>10/27/2023</a:t>
            </a:fld>
            <a:endParaRPr lang="en-US"/>
          </a:p>
        </p:txBody>
      </p:sp>
      <p:sp>
        <p:nvSpPr>
          <p:cNvPr id="6" name="Footer Placeholder 5">
            <a:extLst>
              <a:ext uri="{FF2B5EF4-FFF2-40B4-BE49-F238E27FC236}">
                <a16:creationId xmlns:a16="http://schemas.microsoft.com/office/drawing/2014/main" id="{7A6964E3-AEDE-45F8-8336-F4BDADEC2C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9AFC1D-8CE4-471B-89CF-8AFA1BF0A82F}"/>
              </a:ext>
            </a:extLst>
          </p:cNvPr>
          <p:cNvSpPr>
            <a:spLocks noGrp="1"/>
          </p:cNvSpPr>
          <p:nvPr>
            <p:ph type="sldNum" sz="quarter" idx="12"/>
          </p:nvPr>
        </p:nvSpPr>
        <p:spPr/>
        <p:txBody>
          <a:bodyPr/>
          <a:lstStyle/>
          <a:p>
            <a:fld id="{85D57D74-18C5-456D-8FEA-E88599383A3D}" type="slidenum">
              <a:rPr lang="en-US" smtClean="0"/>
              <a:t>‹#›</a:t>
            </a:fld>
            <a:endParaRPr lang="en-US"/>
          </a:p>
        </p:txBody>
      </p:sp>
    </p:spTree>
    <p:extLst>
      <p:ext uri="{BB962C8B-B14F-4D97-AF65-F5344CB8AC3E}">
        <p14:creationId xmlns:p14="http://schemas.microsoft.com/office/powerpoint/2010/main" val="1776248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30EF-BA30-4364-AA36-4A423C82C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6BF1B4-C8BA-438E-BFF5-5A11E92BB3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B3B17F-5C44-4CF4-85D4-6730495C3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5F050C-3491-44CE-9089-0C242EB13046}"/>
              </a:ext>
            </a:extLst>
          </p:cNvPr>
          <p:cNvSpPr>
            <a:spLocks noGrp="1"/>
          </p:cNvSpPr>
          <p:nvPr>
            <p:ph type="dt" sz="half" idx="10"/>
          </p:nvPr>
        </p:nvSpPr>
        <p:spPr/>
        <p:txBody>
          <a:bodyPr/>
          <a:lstStyle/>
          <a:p>
            <a:fld id="{CA9A7C9F-69AE-43B0-B30D-AB7F56CA20EE}" type="datetimeFigureOut">
              <a:rPr lang="en-US" smtClean="0"/>
              <a:t>10/27/2023</a:t>
            </a:fld>
            <a:endParaRPr lang="en-US"/>
          </a:p>
        </p:txBody>
      </p:sp>
      <p:sp>
        <p:nvSpPr>
          <p:cNvPr id="6" name="Footer Placeholder 5">
            <a:extLst>
              <a:ext uri="{FF2B5EF4-FFF2-40B4-BE49-F238E27FC236}">
                <a16:creationId xmlns:a16="http://schemas.microsoft.com/office/drawing/2014/main" id="{EE373ADC-6D05-43CB-BB4B-B4D62F7A51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A792A-02D5-4678-8D80-4500408E0474}"/>
              </a:ext>
            </a:extLst>
          </p:cNvPr>
          <p:cNvSpPr>
            <a:spLocks noGrp="1"/>
          </p:cNvSpPr>
          <p:nvPr>
            <p:ph type="sldNum" sz="quarter" idx="12"/>
          </p:nvPr>
        </p:nvSpPr>
        <p:spPr/>
        <p:txBody>
          <a:bodyPr/>
          <a:lstStyle/>
          <a:p>
            <a:fld id="{85D57D74-18C5-456D-8FEA-E88599383A3D}" type="slidenum">
              <a:rPr lang="en-US" smtClean="0"/>
              <a:t>‹#›</a:t>
            </a:fld>
            <a:endParaRPr lang="en-US"/>
          </a:p>
        </p:txBody>
      </p:sp>
    </p:spTree>
    <p:extLst>
      <p:ext uri="{BB962C8B-B14F-4D97-AF65-F5344CB8AC3E}">
        <p14:creationId xmlns:p14="http://schemas.microsoft.com/office/powerpoint/2010/main" val="4085285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04E9-C70C-4D68-AA72-F106B7D76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BB09B0-99F5-4884-97B4-58EB844BA4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699C7-E0C5-44EE-BA61-F4FAF23BE393}"/>
              </a:ext>
            </a:extLst>
          </p:cNvPr>
          <p:cNvSpPr>
            <a:spLocks noGrp="1"/>
          </p:cNvSpPr>
          <p:nvPr>
            <p:ph type="dt" sz="half" idx="10"/>
          </p:nvPr>
        </p:nvSpPr>
        <p:spPr/>
        <p:txBody>
          <a:bodyPr/>
          <a:lstStyle/>
          <a:p>
            <a:fld id="{CA9A7C9F-69AE-43B0-B30D-AB7F56CA20EE}" type="datetimeFigureOut">
              <a:rPr lang="en-US" smtClean="0"/>
              <a:t>10/27/2023</a:t>
            </a:fld>
            <a:endParaRPr lang="en-US"/>
          </a:p>
        </p:txBody>
      </p:sp>
      <p:sp>
        <p:nvSpPr>
          <p:cNvPr id="5" name="Footer Placeholder 4">
            <a:extLst>
              <a:ext uri="{FF2B5EF4-FFF2-40B4-BE49-F238E27FC236}">
                <a16:creationId xmlns:a16="http://schemas.microsoft.com/office/drawing/2014/main" id="{3C1409B2-6E34-4982-BC95-ED5E3C6C1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68366-FEDD-42F0-8884-2EBA42DCE7DC}"/>
              </a:ext>
            </a:extLst>
          </p:cNvPr>
          <p:cNvSpPr>
            <a:spLocks noGrp="1"/>
          </p:cNvSpPr>
          <p:nvPr>
            <p:ph type="sldNum" sz="quarter" idx="12"/>
          </p:nvPr>
        </p:nvSpPr>
        <p:spPr/>
        <p:txBody>
          <a:bodyPr/>
          <a:lstStyle/>
          <a:p>
            <a:fld id="{85D57D74-18C5-456D-8FEA-E88599383A3D}" type="slidenum">
              <a:rPr lang="en-US" smtClean="0"/>
              <a:t>‹#›</a:t>
            </a:fld>
            <a:endParaRPr lang="en-US"/>
          </a:p>
        </p:txBody>
      </p:sp>
    </p:spTree>
    <p:extLst>
      <p:ext uri="{BB962C8B-B14F-4D97-AF65-F5344CB8AC3E}">
        <p14:creationId xmlns:p14="http://schemas.microsoft.com/office/powerpoint/2010/main" val="3050372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C7A045-DEDE-469C-9C28-C53160229F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C5ECAF-356B-46FE-8B01-CA4F0C71C1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06FA9-7831-4705-B647-B0537159EC78}"/>
              </a:ext>
            </a:extLst>
          </p:cNvPr>
          <p:cNvSpPr>
            <a:spLocks noGrp="1"/>
          </p:cNvSpPr>
          <p:nvPr>
            <p:ph type="dt" sz="half" idx="10"/>
          </p:nvPr>
        </p:nvSpPr>
        <p:spPr/>
        <p:txBody>
          <a:bodyPr/>
          <a:lstStyle/>
          <a:p>
            <a:fld id="{CA9A7C9F-69AE-43B0-B30D-AB7F56CA20EE}" type="datetimeFigureOut">
              <a:rPr lang="en-US" smtClean="0"/>
              <a:t>10/27/2023</a:t>
            </a:fld>
            <a:endParaRPr lang="en-US"/>
          </a:p>
        </p:txBody>
      </p:sp>
      <p:sp>
        <p:nvSpPr>
          <p:cNvPr id="5" name="Footer Placeholder 4">
            <a:extLst>
              <a:ext uri="{FF2B5EF4-FFF2-40B4-BE49-F238E27FC236}">
                <a16:creationId xmlns:a16="http://schemas.microsoft.com/office/drawing/2014/main" id="{CC076947-34C1-4DBD-B5EA-31697721E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35625-B580-4903-8D57-98CBB11FC7F3}"/>
              </a:ext>
            </a:extLst>
          </p:cNvPr>
          <p:cNvSpPr>
            <a:spLocks noGrp="1"/>
          </p:cNvSpPr>
          <p:nvPr>
            <p:ph type="sldNum" sz="quarter" idx="12"/>
          </p:nvPr>
        </p:nvSpPr>
        <p:spPr/>
        <p:txBody>
          <a:bodyPr/>
          <a:lstStyle/>
          <a:p>
            <a:fld id="{85D57D74-18C5-456D-8FEA-E88599383A3D}" type="slidenum">
              <a:rPr lang="en-US" smtClean="0"/>
              <a:t>‹#›</a:t>
            </a:fld>
            <a:endParaRPr lang="en-US"/>
          </a:p>
        </p:txBody>
      </p:sp>
    </p:spTree>
    <p:extLst>
      <p:ext uri="{BB962C8B-B14F-4D97-AF65-F5344CB8AC3E}">
        <p14:creationId xmlns:p14="http://schemas.microsoft.com/office/powerpoint/2010/main" val="151749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 AES Section">
    <p:bg>
      <p:bgPr>
        <a:solidFill>
          <a:srgbClr val="F5F5F5"/>
        </a:solidFill>
        <a:effectLst/>
      </p:bgPr>
    </p:bg>
    <p:spTree>
      <p:nvGrpSpPr>
        <p:cNvPr id="1" name=""/>
        <p:cNvGrpSpPr/>
        <p:nvPr/>
      </p:nvGrpSpPr>
      <p:grpSpPr>
        <a:xfrm>
          <a:off x="0" y="0"/>
          <a:ext cx="0" cy="0"/>
          <a:chOff x="0" y="0"/>
          <a:chExt cx="0" cy="0"/>
        </a:xfrm>
      </p:grpSpPr>
      <p:sp>
        <p:nvSpPr>
          <p:cNvPr id="6" name="object 7">
            <a:extLst>
              <a:ext uri="{FF2B5EF4-FFF2-40B4-BE49-F238E27FC236}">
                <a16:creationId xmlns:a16="http://schemas.microsoft.com/office/drawing/2014/main" id="{FB65D0E6-AB2B-1C4B-B3FB-E7C78137D49E}"/>
              </a:ext>
            </a:extLst>
          </p:cNvPr>
          <p:cNvSpPr>
            <a:spLocks/>
          </p:cNvSpPr>
          <p:nvPr/>
        </p:nvSpPr>
        <p:spPr bwMode="auto">
          <a:xfrm>
            <a:off x="11459364" y="6390147"/>
            <a:ext cx="35621" cy="0"/>
          </a:xfrm>
          <a:custGeom>
            <a:avLst/>
            <a:gdLst>
              <a:gd name="T0" fmla="*/ 58586 w 59690"/>
              <a:gd name="T1" fmla="*/ 0 w 59690"/>
              <a:gd name="T2" fmla="*/ 58586 w 59690"/>
              <a:gd name="T3" fmla="*/ 0 60000 65536"/>
              <a:gd name="T4" fmla="*/ 0 60000 65536"/>
              <a:gd name="T5" fmla="*/ 0 60000 65536"/>
            </a:gdLst>
            <a:ahLst/>
            <a:cxnLst>
              <a:cxn ang="T3">
                <a:pos x="T0" y="0"/>
              </a:cxn>
              <a:cxn ang="T4">
                <a:pos x="T1" y="0"/>
              </a:cxn>
              <a:cxn ang="T5">
                <a:pos x="T2" y="0"/>
              </a:cxn>
            </a:cxnLst>
            <a:rect l="0" t="0" r="r" b="b"/>
            <a:pathLst>
              <a:path w="59690">
                <a:moveTo>
                  <a:pt x="59537" y="0"/>
                </a:moveTo>
                <a:lnTo>
                  <a:pt x="0" y="0"/>
                </a:lnTo>
                <a:lnTo>
                  <a:pt x="59537" y="0"/>
                </a:lnTo>
                <a:close/>
              </a:path>
            </a:pathLst>
          </a:custGeom>
          <a:solidFill>
            <a:srgbClr val="8471B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92"/>
          </a:p>
        </p:txBody>
      </p:sp>
      <p:sp>
        <p:nvSpPr>
          <p:cNvPr id="7" name="object 8">
            <a:extLst>
              <a:ext uri="{FF2B5EF4-FFF2-40B4-BE49-F238E27FC236}">
                <a16:creationId xmlns:a16="http://schemas.microsoft.com/office/drawing/2014/main" id="{D33BEF19-2E4F-114D-B4A2-2EF3F0EE796C}"/>
              </a:ext>
            </a:extLst>
          </p:cNvPr>
          <p:cNvSpPr>
            <a:spLocks/>
          </p:cNvSpPr>
          <p:nvPr/>
        </p:nvSpPr>
        <p:spPr bwMode="auto">
          <a:xfrm>
            <a:off x="11459364" y="6390147"/>
            <a:ext cx="35621" cy="0"/>
          </a:xfrm>
          <a:custGeom>
            <a:avLst/>
            <a:gdLst>
              <a:gd name="T0" fmla="*/ 58586 w 59690"/>
              <a:gd name="T1" fmla="*/ 0 w 59690"/>
              <a:gd name="T2" fmla="*/ 58586 w 59690"/>
              <a:gd name="T3" fmla="*/ 0 60000 65536"/>
              <a:gd name="T4" fmla="*/ 0 60000 65536"/>
              <a:gd name="T5" fmla="*/ 0 60000 65536"/>
            </a:gdLst>
            <a:ahLst/>
            <a:cxnLst>
              <a:cxn ang="T3">
                <a:pos x="T0" y="0"/>
              </a:cxn>
              <a:cxn ang="T4">
                <a:pos x="T1" y="0"/>
              </a:cxn>
              <a:cxn ang="T5">
                <a:pos x="T2" y="0"/>
              </a:cxn>
            </a:cxnLst>
            <a:rect l="0" t="0" r="r" b="b"/>
            <a:pathLst>
              <a:path w="59690">
                <a:moveTo>
                  <a:pt x="59537" y="0"/>
                </a:moveTo>
                <a:lnTo>
                  <a:pt x="0" y="0"/>
                </a:lnTo>
                <a:lnTo>
                  <a:pt x="59537" y="0"/>
                </a:lnTo>
                <a:close/>
              </a:path>
            </a:pathLst>
          </a:custGeom>
          <a:solidFill>
            <a:srgbClr val="8471B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92"/>
          </a:p>
        </p:txBody>
      </p:sp>
      <p:sp>
        <p:nvSpPr>
          <p:cNvPr id="8" name="Text Placeholder 7"/>
          <p:cNvSpPr>
            <a:spLocks noGrp="1"/>
          </p:cNvSpPr>
          <p:nvPr>
            <p:ph type="body" sz="quarter" idx="10"/>
          </p:nvPr>
        </p:nvSpPr>
        <p:spPr>
          <a:xfrm>
            <a:off x="371536" y="2062714"/>
            <a:ext cx="11451084" cy="4124655"/>
          </a:xfrm>
        </p:spPr>
        <p:txBody>
          <a:bodyPr/>
          <a:lstStyle>
            <a:lvl1pPr marL="0" marR="3081">
              <a:lnSpc>
                <a:spcPts val="5227"/>
              </a:lnSpc>
              <a:spcBef>
                <a:spcPts val="0"/>
              </a:spcBef>
              <a:defRPr sz="4366" kern="1200" spc="-6" baseline="0">
                <a:solidFill>
                  <a:schemeClr val="tx1"/>
                </a:solidFill>
                <a:latin typeface="Arial" charset="0"/>
                <a:ea typeface="Arial" charset="0"/>
                <a:cs typeface="Arial" charset="0"/>
              </a:defRPr>
            </a:lvl1pPr>
          </a:lstStyle>
          <a:p>
            <a:pPr lvl="0"/>
            <a:r>
              <a:rPr lang="en-US"/>
              <a:t>Click to edit Master text styles</a:t>
            </a:r>
          </a:p>
        </p:txBody>
      </p:sp>
      <p:sp>
        <p:nvSpPr>
          <p:cNvPr id="2" name="Holder 2"/>
          <p:cNvSpPr>
            <a:spLocks noGrp="1"/>
          </p:cNvSpPr>
          <p:nvPr>
            <p:ph type="ctrTitle" hasCustomPrompt="1"/>
          </p:nvPr>
        </p:nvSpPr>
        <p:spPr>
          <a:xfrm>
            <a:off x="371537" y="421415"/>
            <a:ext cx="11448927" cy="1343779"/>
          </a:xfrm>
          <a:prstGeom prst="rect">
            <a:avLst/>
          </a:prstGeom>
        </p:spPr>
        <p:txBody>
          <a:bodyPr wrap="square" anchor="t">
            <a:spAutoFit/>
          </a:bodyPr>
          <a:lstStyle>
            <a:lvl1pPr marL="0" marR="3081" algn="l">
              <a:lnSpc>
                <a:spcPct val="100000"/>
              </a:lnSpc>
              <a:spcBef>
                <a:spcPts val="0"/>
              </a:spcBef>
              <a:defRPr sz="8732" b="0" i="0" kern="1200" spc="-6" baseline="0">
                <a:solidFill>
                  <a:srgbClr val="010202"/>
                </a:solidFill>
                <a:latin typeface="Arial"/>
                <a:cs typeface="Arial"/>
              </a:defRPr>
            </a:lvl1pPr>
          </a:lstStyle>
          <a:p>
            <a:r>
              <a:rPr lang="en-US" dirty="0"/>
              <a:t>Header Copy</a:t>
            </a:r>
          </a:p>
        </p:txBody>
      </p:sp>
      <p:sp>
        <p:nvSpPr>
          <p:cNvPr id="4" name="Text Placeholder 3"/>
          <p:cNvSpPr>
            <a:spLocks noGrp="1"/>
          </p:cNvSpPr>
          <p:nvPr>
            <p:ph type="body" sz="quarter" idx="11"/>
          </p:nvPr>
        </p:nvSpPr>
        <p:spPr>
          <a:xfrm>
            <a:off x="1343969" y="6270776"/>
            <a:ext cx="2726449" cy="208898"/>
          </a:xfrm>
        </p:spPr>
        <p:txBody>
          <a:bodyPr anchor="b">
            <a:normAutofit/>
          </a:bodyPr>
          <a:lstStyle>
            <a:lvl1pPr>
              <a:defRPr sz="849" b="1" i="0" cap="all" baseline="0">
                <a:latin typeface="Arial" panose="020B0604020202020204" pitchFamily="34" charset="0"/>
                <a:cs typeface="Arial" panose="020B0604020202020204" pitchFamily="34" charset="0"/>
              </a:defRPr>
            </a:lvl1pPr>
          </a:lstStyle>
          <a:p>
            <a:pPr lvl="0"/>
            <a:r>
              <a:rPr lang="en-US"/>
              <a:t>Click to edit Master text styles</a:t>
            </a:r>
          </a:p>
        </p:txBody>
      </p:sp>
      <p:sp>
        <p:nvSpPr>
          <p:cNvPr id="9" name="Holder 6">
            <a:extLst>
              <a:ext uri="{FF2B5EF4-FFF2-40B4-BE49-F238E27FC236}">
                <a16:creationId xmlns:a16="http://schemas.microsoft.com/office/drawing/2014/main" id="{D898A10A-2898-1045-A54B-276CEF3D4ADA}"/>
              </a:ext>
            </a:extLst>
          </p:cNvPr>
          <p:cNvSpPr>
            <a:spLocks noGrp="1"/>
          </p:cNvSpPr>
          <p:nvPr>
            <p:ph type="sldNum" sz="quarter" idx="12"/>
          </p:nvPr>
        </p:nvSpPr>
        <p:spPr>
          <a:xfrm>
            <a:off x="365837" y="6326611"/>
            <a:ext cx="785587" cy="129960"/>
          </a:xfrm>
          <a:prstGeom prst="rect">
            <a:avLst/>
          </a:prstGeom>
        </p:spPr>
        <p:txBody>
          <a:bodyPr vert="horz" wrap="square" lIns="0" tIns="0" rIns="0" bIns="0" numCol="1" anchor="b" anchorCtr="0" compatLnSpc="1">
            <a:prstTxWarp prst="textNoShape">
              <a:avLst/>
            </a:prstTxWarp>
            <a:spAutoFit/>
          </a:bodyPr>
          <a:lstStyle>
            <a:lvl1pPr>
              <a:defRPr sz="849" b="1">
                <a:latin typeface="Arial" panose="020B0604020202020204" pitchFamily="34" charset="0"/>
                <a:cs typeface="Arial" panose="020B0604020202020204" pitchFamily="34" charset="0"/>
              </a:defRPr>
            </a:lvl1pPr>
          </a:lstStyle>
          <a:p>
            <a:fld id="{E8BAE0A9-1C8C-448C-B258-E5B77DDCF95B}" type="slidenum">
              <a:rPr lang="en-US" smtClean="0"/>
              <a:t>‹#›</a:t>
            </a:fld>
            <a:endParaRPr lang="en-US"/>
          </a:p>
        </p:txBody>
      </p:sp>
      <p:pic>
        <p:nvPicPr>
          <p:cNvPr id="10" name="Picture 4">
            <a:extLst>
              <a:ext uri="{FF2B5EF4-FFF2-40B4-BE49-F238E27FC236}">
                <a16:creationId xmlns:a16="http://schemas.microsoft.com/office/drawing/2014/main" id="{03708871-4E6A-BD4D-9CD4-402BC86481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763310" y="6286339"/>
            <a:ext cx="1048168" cy="19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84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05D92-F963-420F-93F0-64C0C8756B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5047E9-D6E8-42BC-B851-E8C436A3C4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43102A-9792-418C-90A8-F7FE6362FFB9}"/>
              </a:ext>
            </a:extLst>
          </p:cNvPr>
          <p:cNvSpPr>
            <a:spLocks noGrp="1"/>
          </p:cNvSpPr>
          <p:nvPr>
            <p:ph type="dt" sz="half" idx="10"/>
          </p:nvPr>
        </p:nvSpPr>
        <p:spPr/>
        <p:txBody>
          <a:bodyPr/>
          <a:lstStyle/>
          <a:p>
            <a:fld id="{DCBC5477-FCE3-4C08-9804-54D02F471FDE}" type="datetimeFigureOut">
              <a:rPr lang="en-US" smtClean="0"/>
              <a:t>10/27/2023</a:t>
            </a:fld>
            <a:endParaRPr lang="en-US"/>
          </a:p>
        </p:txBody>
      </p:sp>
      <p:sp>
        <p:nvSpPr>
          <p:cNvPr id="5" name="Footer Placeholder 4">
            <a:extLst>
              <a:ext uri="{FF2B5EF4-FFF2-40B4-BE49-F238E27FC236}">
                <a16:creationId xmlns:a16="http://schemas.microsoft.com/office/drawing/2014/main" id="{C35AB9CD-03C2-4717-8888-A17FCF733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A7D1E-6C2C-413F-A701-0362290C6504}"/>
              </a:ext>
            </a:extLst>
          </p:cNvPr>
          <p:cNvSpPr>
            <a:spLocks noGrp="1"/>
          </p:cNvSpPr>
          <p:nvPr>
            <p:ph type="sldNum" sz="quarter" idx="12"/>
          </p:nvPr>
        </p:nvSpPr>
        <p:spPr/>
        <p:txBody>
          <a:bodyPr/>
          <a:lstStyle/>
          <a:p>
            <a:fld id="{2537B609-0796-48E7-B3CE-AE1C689B771B}" type="slidenum">
              <a:rPr lang="en-US" smtClean="0"/>
              <a:t>‹#›</a:t>
            </a:fld>
            <a:endParaRPr lang="en-US"/>
          </a:p>
        </p:txBody>
      </p:sp>
    </p:spTree>
    <p:extLst>
      <p:ext uri="{BB962C8B-B14F-4D97-AF65-F5344CB8AC3E}">
        <p14:creationId xmlns:p14="http://schemas.microsoft.com/office/powerpoint/2010/main" val="289761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263F9-3596-42F9-B200-BE2EBFB229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08CFF1-B3EA-43BF-BF20-63E285C549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24F814-CB56-4D8B-ABE1-3F7E47C25C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60C150-E88D-46E3-A305-1816681D35AC}"/>
              </a:ext>
            </a:extLst>
          </p:cNvPr>
          <p:cNvSpPr>
            <a:spLocks noGrp="1"/>
          </p:cNvSpPr>
          <p:nvPr>
            <p:ph type="dt" sz="half" idx="10"/>
          </p:nvPr>
        </p:nvSpPr>
        <p:spPr/>
        <p:txBody>
          <a:bodyPr/>
          <a:lstStyle/>
          <a:p>
            <a:fld id="{DCBC5477-FCE3-4C08-9804-54D02F471FDE}" type="datetimeFigureOut">
              <a:rPr lang="en-US" smtClean="0"/>
              <a:t>10/27/2023</a:t>
            </a:fld>
            <a:endParaRPr lang="en-US"/>
          </a:p>
        </p:txBody>
      </p:sp>
      <p:sp>
        <p:nvSpPr>
          <p:cNvPr id="6" name="Footer Placeholder 5">
            <a:extLst>
              <a:ext uri="{FF2B5EF4-FFF2-40B4-BE49-F238E27FC236}">
                <a16:creationId xmlns:a16="http://schemas.microsoft.com/office/drawing/2014/main" id="{89E00B23-A387-4B15-9BFC-B79917D85C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37984-F034-498E-8A4E-77C5A8E96144}"/>
              </a:ext>
            </a:extLst>
          </p:cNvPr>
          <p:cNvSpPr>
            <a:spLocks noGrp="1"/>
          </p:cNvSpPr>
          <p:nvPr>
            <p:ph type="sldNum" sz="quarter" idx="12"/>
          </p:nvPr>
        </p:nvSpPr>
        <p:spPr/>
        <p:txBody>
          <a:bodyPr/>
          <a:lstStyle/>
          <a:p>
            <a:fld id="{2537B609-0796-48E7-B3CE-AE1C689B771B}" type="slidenum">
              <a:rPr lang="en-US" smtClean="0"/>
              <a:t>‹#›</a:t>
            </a:fld>
            <a:endParaRPr lang="en-US"/>
          </a:p>
        </p:txBody>
      </p:sp>
    </p:spTree>
    <p:extLst>
      <p:ext uri="{BB962C8B-B14F-4D97-AF65-F5344CB8AC3E}">
        <p14:creationId xmlns:p14="http://schemas.microsoft.com/office/powerpoint/2010/main" val="335128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D7FDA-56F2-47AE-9540-FC15A32DAF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755FB0-3963-44F6-A058-774471BB9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3F3C8F-3FDA-4586-8D95-83B3A830B7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C2B0CD-1FF9-422C-97E2-272BF0E215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56C6FC-476A-4282-9FD0-890C9FC3CA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D6B8C8-D12E-4ED5-8A81-9CD05EF4859A}"/>
              </a:ext>
            </a:extLst>
          </p:cNvPr>
          <p:cNvSpPr>
            <a:spLocks noGrp="1"/>
          </p:cNvSpPr>
          <p:nvPr>
            <p:ph type="dt" sz="half" idx="10"/>
          </p:nvPr>
        </p:nvSpPr>
        <p:spPr/>
        <p:txBody>
          <a:bodyPr/>
          <a:lstStyle/>
          <a:p>
            <a:fld id="{DCBC5477-FCE3-4C08-9804-54D02F471FDE}" type="datetimeFigureOut">
              <a:rPr lang="en-US" smtClean="0"/>
              <a:t>10/27/2023</a:t>
            </a:fld>
            <a:endParaRPr lang="en-US"/>
          </a:p>
        </p:txBody>
      </p:sp>
      <p:sp>
        <p:nvSpPr>
          <p:cNvPr id="8" name="Footer Placeholder 7">
            <a:extLst>
              <a:ext uri="{FF2B5EF4-FFF2-40B4-BE49-F238E27FC236}">
                <a16:creationId xmlns:a16="http://schemas.microsoft.com/office/drawing/2014/main" id="{3E69F039-7CB9-4B40-B955-17BD6ADA92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19490B-3C74-4A40-A7B8-E4CCE28F25F8}"/>
              </a:ext>
            </a:extLst>
          </p:cNvPr>
          <p:cNvSpPr>
            <a:spLocks noGrp="1"/>
          </p:cNvSpPr>
          <p:nvPr>
            <p:ph type="sldNum" sz="quarter" idx="12"/>
          </p:nvPr>
        </p:nvSpPr>
        <p:spPr/>
        <p:txBody>
          <a:bodyPr/>
          <a:lstStyle/>
          <a:p>
            <a:fld id="{2537B609-0796-48E7-B3CE-AE1C689B771B}" type="slidenum">
              <a:rPr lang="en-US" smtClean="0"/>
              <a:t>‹#›</a:t>
            </a:fld>
            <a:endParaRPr lang="en-US"/>
          </a:p>
        </p:txBody>
      </p:sp>
    </p:spTree>
    <p:extLst>
      <p:ext uri="{BB962C8B-B14F-4D97-AF65-F5344CB8AC3E}">
        <p14:creationId xmlns:p14="http://schemas.microsoft.com/office/powerpoint/2010/main" val="267890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047D7-297B-46DB-AAAD-3132F3A3E2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CB5EF-D6AA-4A65-9F3E-E3E03B6ABBBB}"/>
              </a:ext>
            </a:extLst>
          </p:cNvPr>
          <p:cNvSpPr>
            <a:spLocks noGrp="1"/>
          </p:cNvSpPr>
          <p:nvPr>
            <p:ph type="dt" sz="half" idx="10"/>
          </p:nvPr>
        </p:nvSpPr>
        <p:spPr/>
        <p:txBody>
          <a:bodyPr/>
          <a:lstStyle/>
          <a:p>
            <a:fld id="{DCBC5477-FCE3-4C08-9804-54D02F471FDE}" type="datetimeFigureOut">
              <a:rPr lang="en-US" smtClean="0"/>
              <a:t>10/27/2023</a:t>
            </a:fld>
            <a:endParaRPr lang="en-US"/>
          </a:p>
        </p:txBody>
      </p:sp>
      <p:sp>
        <p:nvSpPr>
          <p:cNvPr id="4" name="Footer Placeholder 3">
            <a:extLst>
              <a:ext uri="{FF2B5EF4-FFF2-40B4-BE49-F238E27FC236}">
                <a16:creationId xmlns:a16="http://schemas.microsoft.com/office/drawing/2014/main" id="{87D534C0-C4A9-4727-9FEE-60FE5B937A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0CC592-43F2-4DD6-8AD6-EA9C1A235F82}"/>
              </a:ext>
            </a:extLst>
          </p:cNvPr>
          <p:cNvSpPr>
            <a:spLocks noGrp="1"/>
          </p:cNvSpPr>
          <p:nvPr>
            <p:ph type="sldNum" sz="quarter" idx="12"/>
          </p:nvPr>
        </p:nvSpPr>
        <p:spPr/>
        <p:txBody>
          <a:bodyPr/>
          <a:lstStyle/>
          <a:p>
            <a:fld id="{2537B609-0796-48E7-B3CE-AE1C689B771B}" type="slidenum">
              <a:rPr lang="en-US" smtClean="0"/>
              <a:t>‹#›</a:t>
            </a:fld>
            <a:endParaRPr lang="en-US"/>
          </a:p>
        </p:txBody>
      </p:sp>
    </p:spTree>
    <p:extLst>
      <p:ext uri="{BB962C8B-B14F-4D97-AF65-F5344CB8AC3E}">
        <p14:creationId xmlns:p14="http://schemas.microsoft.com/office/powerpoint/2010/main" val="115610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8A3BF1-384A-499C-979A-C82AE1776870}"/>
              </a:ext>
            </a:extLst>
          </p:cNvPr>
          <p:cNvSpPr>
            <a:spLocks noGrp="1"/>
          </p:cNvSpPr>
          <p:nvPr>
            <p:ph type="dt" sz="half" idx="10"/>
          </p:nvPr>
        </p:nvSpPr>
        <p:spPr/>
        <p:txBody>
          <a:bodyPr/>
          <a:lstStyle/>
          <a:p>
            <a:fld id="{DCBC5477-FCE3-4C08-9804-54D02F471FDE}" type="datetimeFigureOut">
              <a:rPr lang="en-US" smtClean="0"/>
              <a:t>10/27/2023</a:t>
            </a:fld>
            <a:endParaRPr lang="en-US"/>
          </a:p>
        </p:txBody>
      </p:sp>
      <p:sp>
        <p:nvSpPr>
          <p:cNvPr id="3" name="Footer Placeholder 2">
            <a:extLst>
              <a:ext uri="{FF2B5EF4-FFF2-40B4-BE49-F238E27FC236}">
                <a16:creationId xmlns:a16="http://schemas.microsoft.com/office/drawing/2014/main" id="{3C96EE1D-07E7-428B-ACE7-6301E4B8EE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46B76D-6B79-45B7-B848-FEE93C0D432D}"/>
              </a:ext>
            </a:extLst>
          </p:cNvPr>
          <p:cNvSpPr>
            <a:spLocks noGrp="1"/>
          </p:cNvSpPr>
          <p:nvPr>
            <p:ph type="sldNum" sz="quarter" idx="12"/>
          </p:nvPr>
        </p:nvSpPr>
        <p:spPr/>
        <p:txBody>
          <a:bodyPr/>
          <a:lstStyle/>
          <a:p>
            <a:fld id="{2537B609-0796-48E7-B3CE-AE1C689B771B}" type="slidenum">
              <a:rPr lang="en-US" smtClean="0"/>
              <a:t>‹#›</a:t>
            </a:fld>
            <a:endParaRPr lang="en-US"/>
          </a:p>
        </p:txBody>
      </p:sp>
    </p:spTree>
    <p:extLst>
      <p:ext uri="{BB962C8B-B14F-4D97-AF65-F5344CB8AC3E}">
        <p14:creationId xmlns:p14="http://schemas.microsoft.com/office/powerpoint/2010/main" val="183997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3C9B-D798-4E1B-92BA-84AEABB58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272214-F0E0-4CB1-851B-C2B8C67FFA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5FF4FA-53E3-4B2A-9DBA-4F3DB52AD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ECCFDE-0A80-4E4D-ACE6-F651495E4C4F}"/>
              </a:ext>
            </a:extLst>
          </p:cNvPr>
          <p:cNvSpPr>
            <a:spLocks noGrp="1"/>
          </p:cNvSpPr>
          <p:nvPr>
            <p:ph type="dt" sz="half" idx="10"/>
          </p:nvPr>
        </p:nvSpPr>
        <p:spPr/>
        <p:txBody>
          <a:bodyPr/>
          <a:lstStyle/>
          <a:p>
            <a:fld id="{DCBC5477-FCE3-4C08-9804-54D02F471FDE}" type="datetimeFigureOut">
              <a:rPr lang="en-US" smtClean="0"/>
              <a:t>10/27/2023</a:t>
            </a:fld>
            <a:endParaRPr lang="en-US"/>
          </a:p>
        </p:txBody>
      </p:sp>
      <p:sp>
        <p:nvSpPr>
          <p:cNvPr id="6" name="Footer Placeholder 5">
            <a:extLst>
              <a:ext uri="{FF2B5EF4-FFF2-40B4-BE49-F238E27FC236}">
                <a16:creationId xmlns:a16="http://schemas.microsoft.com/office/drawing/2014/main" id="{3F74EA7A-E4E2-4C25-B636-F55F2B681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5AF126-549D-4789-B0AF-A60FC3A1947E}"/>
              </a:ext>
            </a:extLst>
          </p:cNvPr>
          <p:cNvSpPr>
            <a:spLocks noGrp="1"/>
          </p:cNvSpPr>
          <p:nvPr>
            <p:ph type="sldNum" sz="quarter" idx="12"/>
          </p:nvPr>
        </p:nvSpPr>
        <p:spPr/>
        <p:txBody>
          <a:bodyPr/>
          <a:lstStyle/>
          <a:p>
            <a:fld id="{2537B609-0796-48E7-B3CE-AE1C689B771B}" type="slidenum">
              <a:rPr lang="en-US" smtClean="0"/>
              <a:t>‹#›</a:t>
            </a:fld>
            <a:endParaRPr lang="en-US"/>
          </a:p>
        </p:txBody>
      </p:sp>
    </p:spTree>
    <p:extLst>
      <p:ext uri="{BB962C8B-B14F-4D97-AF65-F5344CB8AC3E}">
        <p14:creationId xmlns:p14="http://schemas.microsoft.com/office/powerpoint/2010/main" val="1439785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EDB4C5-0517-4C87-9050-8BBA39001A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F988FA-BEFC-41F9-888E-4212BEC88F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538F4-2864-45F6-8B47-F5C48D52E2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C5477-FCE3-4C08-9804-54D02F471FDE}" type="datetimeFigureOut">
              <a:rPr lang="en-US" smtClean="0"/>
              <a:t>10/27/2023</a:t>
            </a:fld>
            <a:endParaRPr lang="en-US"/>
          </a:p>
        </p:txBody>
      </p:sp>
      <p:sp>
        <p:nvSpPr>
          <p:cNvPr id="5" name="Footer Placeholder 4">
            <a:extLst>
              <a:ext uri="{FF2B5EF4-FFF2-40B4-BE49-F238E27FC236}">
                <a16:creationId xmlns:a16="http://schemas.microsoft.com/office/drawing/2014/main" id="{B709A253-57AA-4C8C-A738-C52EF023CE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9E39E6-A566-403D-B588-16F04409CE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7B609-0796-48E7-B3CE-AE1C689B771B}" type="slidenum">
              <a:rPr lang="en-US" smtClean="0"/>
              <a:t>‹#›</a:t>
            </a:fld>
            <a:endParaRPr lang="en-US"/>
          </a:p>
        </p:txBody>
      </p:sp>
    </p:spTree>
    <p:extLst>
      <p:ext uri="{BB962C8B-B14F-4D97-AF65-F5344CB8AC3E}">
        <p14:creationId xmlns:p14="http://schemas.microsoft.com/office/powerpoint/2010/main" val="313064500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F306C-E61C-4C74-AC58-144AAF98AB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E28E23-21DF-4A28-B417-EE4C8185B9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4C60A-E04F-4D06-8740-AD55D8B7DC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8F250-A433-4A7D-98CB-087B08C297CB}" type="datetimeFigureOut">
              <a:rPr lang="en-US" smtClean="0"/>
              <a:t>10/27/2023</a:t>
            </a:fld>
            <a:endParaRPr lang="en-US"/>
          </a:p>
        </p:txBody>
      </p:sp>
      <p:sp>
        <p:nvSpPr>
          <p:cNvPr id="5" name="Footer Placeholder 4">
            <a:extLst>
              <a:ext uri="{FF2B5EF4-FFF2-40B4-BE49-F238E27FC236}">
                <a16:creationId xmlns:a16="http://schemas.microsoft.com/office/drawing/2014/main" id="{81286C98-0E51-4689-9036-79F46DDC2A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737C9D-2C67-4A86-BDFB-0749A4CFC6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DB822-1F95-43B7-9269-080F18F53769}" type="slidenum">
              <a:rPr lang="en-US" smtClean="0"/>
              <a:t>‹#›</a:t>
            </a:fld>
            <a:endParaRPr lang="en-US"/>
          </a:p>
        </p:txBody>
      </p:sp>
    </p:spTree>
    <p:extLst>
      <p:ext uri="{BB962C8B-B14F-4D97-AF65-F5344CB8AC3E}">
        <p14:creationId xmlns:p14="http://schemas.microsoft.com/office/powerpoint/2010/main" val="425699948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72AE24-B76D-4C4D-B1BF-EEBF6E6C1C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15BECE-1DB8-455F-AAB2-45C26F4F94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E4E09-8437-48A3-B393-F500808D23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A7C9F-69AE-43B0-B30D-AB7F56CA20EE}" type="datetimeFigureOut">
              <a:rPr lang="en-US" smtClean="0"/>
              <a:t>10/27/2023</a:t>
            </a:fld>
            <a:endParaRPr lang="en-US"/>
          </a:p>
        </p:txBody>
      </p:sp>
      <p:sp>
        <p:nvSpPr>
          <p:cNvPr id="5" name="Footer Placeholder 4">
            <a:extLst>
              <a:ext uri="{FF2B5EF4-FFF2-40B4-BE49-F238E27FC236}">
                <a16:creationId xmlns:a16="http://schemas.microsoft.com/office/drawing/2014/main" id="{0460411F-5DDC-47EA-AB80-9C2B51B5A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228B34-B800-492F-8A98-3E25DE7FB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57D74-18C5-456D-8FEA-E88599383A3D}" type="slidenum">
              <a:rPr lang="en-US" smtClean="0"/>
              <a:t>‹#›</a:t>
            </a:fld>
            <a:endParaRPr lang="en-US"/>
          </a:p>
        </p:txBody>
      </p:sp>
    </p:spTree>
    <p:extLst>
      <p:ext uri="{BB962C8B-B14F-4D97-AF65-F5344CB8AC3E}">
        <p14:creationId xmlns:p14="http://schemas.microsoft.com/office/powerpoint/2010/main" val="21522366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6438A03C-3226-C04D-88DD-BFA3F1D3DFAC}"/>
              </a:ext>
            </a:extLst>
          </p:cNvPr>
          <p:cNvSpPr>
            <a:spLocks noGrp="1"/>
          </p:cNvSpPr>
          <p:nvPr>
            <p:ph type="title"/>
          </p:nvPr>
        </p:nvSpPr>
        <p:spPr>
          <a:xfrm>
            <a:off x="373539" y="416833"/>
            <a:ext cx="5651219" cy="1463245"/>
          </a:xfrm>
          <a:prstGeom prst="rect">
            <a:avLst/>
          </a:prstGeom>
        </p:spPr>
        <p:txBody>
          <a:bodyPr wrap="square" lIns="0" tIns="0" rIns="0" bIns="0">
            <a:normAutofit/>
          </a:bodyPr>
          <a:lstStyle>
            <a:lvl1pPr>
              <a:defRPr sz="15650" b="0" i="0">
                <a:solidFill>
                  <a:srgbClr val="010202"/>
                </a:solidFill>
                <a:latin typeface="Arial"/>
                <a:cs typeface="Arial"/>
              </a:defRPr>
            </a:lvl1pPr>
          </a:lstStyle>
          <a:p>
            <a:endParaRPr/>
          </a:p>
        </p:txBody>
      </p:sp>
      <p:sp>
        <p:nvSpPr>
          <p:cNvPr id="1027" name="Holder 3">
            <a:extLst>
              <a:ext uri="{FF2B5EF4-FFF2-40B4-BE49-F238E27FC236}">
                <a16:creationId xmlns:a16="http://schemas.microsoft.com/office/drawing/2014/main" id="{15A81349-9460-A149-A843-8DC4E8C164C6}"/>
              </a:ext>
            </a:extLst>
          </p:cNvPr>
          <p:cNvSpPr>
            <a:spLocks noGrp="1"/>
          </p:cNvSpPr>
          <p:nvPr>
            <p:ph type="body" idx="1"/>
          </p:nvPr>
        </p:nvSpPr>
        <p:spPr bwMode="auto">
          <a:xfrm>
            <a:off x="373539" y="1981158"/>
            <a:ext cx="11444922" cy="405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p>
        </p:txBody>
      </p:sp>
    </p:spTree>
    <p:extLst>
      <p:ext uri="{BB962C8B-B14F-4D97-AF65-F5344CB8AC3E}">
        <p14:creationId xmlns:p14="http://schemas.microsoft.com/office/powerpoint/2010/main" val="289509626"/>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rtl="0" eaLnBrk="1" fontAlgn="base" hangingPunct="1">
        <a:spcBef>
          <a:spcPct val="0"/>
        </a:spcBef>
        <a:spcAft>
          <a:spcPct val="0"/>
        </a:spcAft>
        <a:defRPr>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a:solidFill>
            <a:schemeClr val="tx2"/>
          </a:solidFill>
          <a:latin typeface="Calibri" charset="0"/>
          <a:ea typeface="ＭＳ Ｐゴシック" charset="0"/>
          <a:cs typeface="ＭＳ Ｐゴシック" charset="0"/>
        </a:defRPr>
      </a:lvl2pPr>
      <a:lvl3pPr algn="l" rtl="0" eaLnBrk="1" fontAlgn="base" hangingPunct="1">
        <a:spcBef>
          <a:spcPct val="0"/>
        </a:spcBef>
        <a:spcAft>
          <a:spcPct val="0"/>
        </a:spcAft>
        <a:defRPr>
          <a:solidFill>
            <a:schemeClr val="tx2"/>
          </a:solidFill>
          <a:latin typeface="Calibri" charset="0"/>
          <a:ea typeface="ＭＳ Ｐゴシック" charset="0"/>
          <a:cs typeface="ＭＳ Ｐゴシック" charset="0"/>
        </a:defRPr>
      </a:lvl3pPr>
      <a:lvl4pPr algn="l" rtl="0" eaLnBrk="1" fontAlgn="base" hangingPunct="1">
        <a:spcBef>
          <a:spcPct val="0"/>
        </a:spcBef>
        <a:spcAft>
          <a:spcPct val="0"/>
        </a:spcAft>
        <a:defRPr>
          <a:solidFill>
            <a:schemeClr val="tx2"/>
          </a:solidFill>
          <a:latin typeface="Calibri" charset="0"/>
          <a:ea typeface="ＭＳ Ｐゴシック" charset="0"/>
          <a:cs typeface="ＭＳ Ｐゴシック" charset="0"/>
        </a:defRPr>
      </a:lvl4pPr>
      <a:lvl5pPr algn="l" rtl="0" eaLnBrk="1" fontAlgn="base" hangingPunct="1">
        <a:spcBef>
          <a:spcPct val="0"/>
        </a:spcBef>
        <a:spcAft>
          <a:spcPct val="0"/>
        </a:spcAft>
        <a:defRPr>
          <a:solidFill>
            <a:schemeClr val="tx2"/>
          </a:solidFill>
          <a:latin typeface="Calibri" charset="0"/>
          <a:ea typeface="ＭＳ Ｐゴシック" charset="0"/>
          <a:cs typeface="ＭＳ Ｐゴシック" charset="0"/>
        </a:defRPr>
      </a:lvl5pPr>
      <a:lvl6pPr marL="277246" algn="ctr" rtl="0" eaLnBrk="1" fontAlgn="base" hangingPunct="1">
        <a:spcBef>
          <a:spcPct val="0"/>
        </a:spcBef>
        <a:spcAft>
          <a:spcPct val="0"/>
        </a:spcAft>
        <a:defRPr>
          <a:solidFill>
            <a:schemeClr val="tx2"/>
          </a:solidFill>
          <a:latin typeface="Calibri" charset="0"/>
          <a:ea typeface="ＭＳ Ｐゴシック" charset="0"/>
          <a:cs typeface="ＭＳ Ｐゴシック" charset="0"/>
        </a:defRPr>
      </a:lvl6pPr>
      <a:lvl7pPr marL="554492" algn="ctr" rtl="0" eaLnBrk="1" fontAlgn="base" hangingPunct="1">
        <a:spcBef>
          <a:spcPct val="0"/>
        </a:spcBef>
        <a:spcAft>
          <a:spcPct val="0"/>
        </a:spcAft>
        <a:defRPr>
          <a:solidFill>
            <a:schemeClr val="tx2"/>
          </a:solidFill>
          <a:latin typeface="Calibri" charset="0"/>
          <a:ea typeface="ＭＳ Ｐゴシック" charset="0"/>
          <a:cs typeface="ＭＳ Ｐゴシック" charset="0"/>
        </a:defRPr>
      </a:lvl7pPr>
      <a:lvl8pPr marL="831738" algn="ctr" rtl="0" eaLnBrk="1" fontAlgn="base" hangingPunct="1">
        <a:spcBef>
          <a:spcPct val="0"/>
        </a:spcBef>
        <a:spcAft>
          <a:spcPct val="0"/>
        </a:spcAft>
        <a:defRPr>
          <a:solidFill>
            <a:schemeClr val="tx2"/>
          </a:solidFill>
          <a:latin typeface="Calibri" charset="0"/>
          <a:ea typeface="ＭＳ Ｐゴシック" charset="0"/>
          <a:cs typeface="ＭＳ Ｐゴシック" charset="0"/>
        </a:defRPr>
      </a:lvl8pPr>
      <a:lvl9pPr marL="1108984" algn="ctr" rtl="0" eaLnBrk="1" fontAlgn="base" hangingPunct="1">
        <a:spcBef>
          <a:spcPct val="0"/>
        </a:spcBef>
        <a:spcAft>
          <a:spcPct val="0"/>
        </a:spcAft>
        <a:defRPr>
          <a:solidFill>
            <a:schemeClr val="tx2"/>
          </a:solidFill>
          <a:latin typeface="Calibri" charset="0"/>
          <a:ea typeface="ＭＳ Ｐゴシック" charset="0"/>
          <a:cs typeface="ＭＳ Ｐゴシック" charset="0"/>
        </a:defRPr>
      </a:lvl9pPr>
    </p:titleStyle>
    <p:bodyStyle>
      <a:lvl1pPr marL="207935" indent="-207935" algn="l" rtl="0" eaLnBrk="1" fontAlgn="base" hangingPunct="1">
        <a:spcBef>
          <a:spcPct val="20000"/>
        </a:spcBef>
        <a:spcAft>
          <a:spcPct val="0"/>
        </a:spcAft>
        <a:defRPr>
          <a:solidFill>
            <a:schemeClr val="tx1"/>
          </a:solidFill>
          <a:latin typeface="+mn-lt"/>
          <a:ea typeface="ＭＳ Ｐゴシック" charset="0"/>
          <a:cs typeface="ＭＳ Ｐゴシック" charset="0"/>
        </a:defRPr>
      </a:lvl1pPr>
      <a:lvl2pPr marL="277246" algn="l" rtl="0" eaLnBrk="1" fontAlgn="base" hangingPunct="1">
        <a:spcBef>
          <a:spcPct val="20000"/>
        </a:spcBef>
        <a:spcAft>
          <a:spcPct val="0"/>
        </a:spcAft>
        <a:defRPr>
          <a:solidFill>
            <a:schemeClr val="tx1"/>
          </a:solidFill>
          <a:latin typeface="+mn-lt"/>
          <a:ea typeface="ＭＳ Ｐゴシック" charset="0"/>
          <a:cs typeface="+mn-cs"/>
        </a:defRPr>
      </a:lvl2pPr>
      <a:lvl3pPr marL="554492" algn="l" rtl="0" eaLnBrk="1" fontAlgn="base" hangingPunct="1">
        <a:spcBef>
          <a:spcPct val="20000"/>
        </a:spcBef>
        <a:spcAft>
          <a:spcPct val="0"/>
        </a:spcAft>
        <a:defRPr>
          <a:solidFill>
            <a:schemeClr val="tx1"/>
          </a:solidFill>
          <a:latin typeface="+mn-lt"/>
          <a:ea typeface="ＭＳ Ｐゴシック" charset="0"/>
          <a:cs typeface="+mn-cs"/>
        </a:defRPr>
      </a:lvl3pPr>
      <a:lvl4pPr marL="831738" algn="l" rtl="0" eaLnBrk="1" fontAlgn="base" hangingPunct="1">
        <a:spcBef>
          <a:spcPct val="20000"/>
        </a:spcBef>
        <a:spcAft>
          <a:spcPct val="0"/>
        </a:spcAft>
        <a:defRPr>
          <a:solidFill>
            <a:schemeClr val="tx1"/>
          </a:solidFill>
          <a:latin typeface="+mn-lt"/>
          <a:ea typeface="ＭＳ Ｐゴシック" charset="0"/>
          <a:cs typeface="+mn-cs"/>
        </a:defRPr>
      </a:lvl4pPr>
      <a:lvl5pPr marL="1108984" algn="l" rtl="0" eaLnBrk="1" fontAlgn="base" hangingPunct="1">
        <a:spcBef>
          <a:spcPct val="20000"/>
        </a:spcBef>
        <a:spcAft>
          <a:spcPct val="0"/>
        </a:spcAft>
        <a:defRPr>
          <a:solidFill>
            <a:schemeClr val="tx1"/>
          </a:solidFill>
          <a:latin typeface="+mn-lt"/>
          <a:ea typeface="ＭＳ Ｐゴシック" charset="0"/>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6" Type="http://schemas.openxmlformats.org/officeDocument/2006/relationships/tags" Target="../tags/tag16.xml"/><Relationship Id="rId107" Type="http://schemas.openxmlformats.org/officeDocument/2006/relationships/notesSlide" Target="../notesSlides/notesSlide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80" Type="http://schemas.openxmlformats.org/officeDocument/2006/relationships/tags" Target="../tags/tag80.xml"/><Relationship Id="rId85" Type="http://schemas.openxmlformats.org/officeDocument/2006/relationships/tags" Target="../tags/tag8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slideLayout" Target="../slideLayouts/slideLayout1.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28">
            <a:extLst>
              <a:ext uri="{FF2B5EF4-FFF2-40B4-BE49-F238E27FC236}">
                <a16:creationId xmlns:a16="http://schemas.microsoft.com/office/drawing/2014/main" id="{61214EE2-2778-C041-8D73-47584914D5B6}"/>
              </a:ext>
            </a:extLst>
          </p:cNvPr>
          <p:cNvSpPr>
            <a:spLocks noGrp="1"/>
          </p:cNvSpPr>
          <p:nvPr>
            <p:ph type="body" sz="quarter" idx="14"/>
          </p:nvPr>
        </p:nvSpPr>
        <p:spPr/>
        <p:txBody>
          <a:bodyPr/>
          <a:lstStyle/>
          <a:p>
            <a:pPr marL="0" indent="0" algn="ctr">
              <a:buNone/>
            </a:pPr>
            <a:r>
              <a:rPr lang="en-US" dirty="0"/>
              <a:t>Transmission Formula Rate</a:t>
            </a:r>
          </a:p>
          <a:p>
            <a:pPr marL="0" indent="0" algn="ctr">
              <a:buNone/>
            </a:pPr>
            <a:r>
              <a:rPr lang="en-US" dirty="0"/>
              <a:t>Stakeholder Meeting</a:t>
            </a:r>
          </a:p>
          <a:p>
            <a:pPr marL="0" indent="0" algn="ctr">
              <a:buNone/>
            </a:pPr>
            <a:r>
              <a:rPr lang="en-US" dirty="0"/>
              <a:t>October 18, 2023</a:t>
            </a:r>
          </a:p>
        </p:txBody>
      </p:sp>
      <p:sp>
        <p:nvSpPr>
          <p:cNvPr id="2" name="Title 1">
            <a:extLst>
              <a:ext uri="{FF2B5EF4-FFF2-40B4-BE49-F238E27FC236}">
                <a16:creationId xmlns:a16="http://schemas.microsoft.com/office/drawing/2014/main" id="{99038798-CFAD-7240-B1FA-CE1787416627}"/>
              </a:ext>
            </a:extLst>
          </p:cNvPr>
          <p:cNvSpPr>
            <a:spLocks noGrp="1"/>
          </p:cNvSpPr>
          <p:nvPr>
            <p:ph type="ctrTitle"/>
          </p:nvPr>
        </p:nvSpPr>
        <p:spPr>
          <a:xfrm>
            <a:off x="4344569" y="992050"/>
            <a:ext cx="2827255" cy="1374735"/>
          </a:xfrm>
        </p:spPr>
        <p:txBody>
          <a:bodyPr vert="horz" numCol="1" anchor="t" anchorCtr="0" compatLnSpc="1">
            <a:prstTxWarp prst="textNoShape">
              <a:avLst/>
            </a:prstTxWarp>
          </a:bodyPr>
          <a:lstStyle/>
          <a:p>
            <a:pPr marR="0">
              <a:lnSpc>
                <a:spcPts val="4996"/>
              </a:lnSpc>
              <a:spcBef>
                <a:spcPct val="0"/>
              </a:spcBef>
              <a:defRPr/>
            </a:pPr>
            <a:r>
              <a:rPr lang="en-US" sz="4972">
                <a:latin typeface="Arial" charset="0"/>
                <a:cs typeface="Arial" charset="0"/>
              </a:rPr>
              <a:t>Cover option </a:t>
            </a:r>
          </a:p>
        </p:txBody>
      </p:sp>
      <p:sp>
        <p:nvSpPr>
          <p:cNvPr id="9" name="TextBox 8">
            <a:extLst>
              <a:ext uri="{FF2B5EF4-FFF2-40B4-BE49-F238E27FC236}">
                <a16:creationId xmlns:a16="http://schemas.microsoft.com/office/drawing/2014/main" id="{642CB8F6-F370-4BCF-9E07-67FD9CECCAAD}"/>
              </a:ext>
            </a:extLst>
          </p:cNvPr>
          <p:cNvSpPr txBox="1"/>
          <p:nvPr/>
        </p:nvSpPr>
        <p:spPr>
          <a:xfrm>
            <a:off x="6332691" y="1679417"/>
            <a:ext cx="6098720"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AES Ohio</a:t>
            </a:r>
          </a:p>
        </p:txBody>
      </p:sp>
      <p:pic>
        <p:nvPicPr>
          <p:cNvPr id="7" name="Picture 6" descr="A person wearing a helmet and goggles&#10;&#10;Description automatically generated with medium confidence">
            <a:extLst>
              <a:ext uri="{FF2B5EF4-FFF2-40B4-BE49-F238E27FC236}">
                <a16:creationId xmlns:a16="http://schemas.microsoft.com/office/drawing/2014/main" id="{29B929CA-3A40-4D3C-B89C-60EB5BC9B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837" y="394606"/>
            <a:ext cx="5852160" cy="58887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AF2928-F149-A447-804F-14A901FE9BC5}"/>
              </a:ext>
            </a:extLst>
          </p:cNvPr>
          <p:cNvSpPr>
            <a:spLocks noGrp="1"/>
          </p:cNvSpPr>
          <p:nvPr>
            <p:ph type="body" sz="quarter" idx="10"/>
          </p:nvPr>
        </p:nvSpPr>
        <p:spPr/>
        <p:txBody>
          <a:bodyPr>
            <a:normAutofit/>
          </a:bodyPr>
          <a:lstStyle/>
          <a:p>
            <a:pPr algn="ctr">
              <a:defRPr/>
            </a:pPr>
            <a:r>
              <a:rPr lang="en-US"/>
              <a:t>Questions</a:t>
            </a:r>
          </a:p>
        </p:txBody>
      </p:sp>
      <p:sp>
        <p:nvSpPr>
          <p:cNvPr id="14" name="Slide Number Placeholder 13">
            <a:extLst>
              <a:ext uri="{FF2B5EF4-FFF2-40B4-BE49-F238E27FC236}">
                <a16:creationId xmlns:a16="http://schemas.microsoft.com/office/drawing/2014/main" id="{58E91212-02CF-5D49-B9EC-EC153F5041EF}"/>
              </a:ext>
            </a:extLst>
          </p:cNvPr>
          <p:cNvSpPr>
            <a:spLocks noGrp="1"/>
          </p:cNvSpPr>
          <p:nvPr>
            <p:ph type="sldNum" sz="quarter" idx="12"/>
          </p:nvPr>
        </p:nvSpPr>
        <p:spPr/>
        <p:txBody>
          <a:bodyPr/>
          <a:lstStyle>
            <a:lvl1pPr eaLnBrk="0" hangingPunct="0">
              <a:defRPr sz="1455">
                <a:solidFill>
                  <a:schemeClr val="tx1"/>
                </a:solidFill>
                <a:latin typeface="Calibri" panose="020F0502020204030204" pitchFamily="34" charset="0"/>
                <a:ea typeface="ＭＳ Ｐゴシック" panose="020B0600070205080204" pitchFamily="34" charset="-128"/>
              </a:defRPr>
            </a:lvl1pPr>
            <a:lvl2pPr marL="450525" indent="-173279" eaLnBrk="0" hangingPunct="0">
              <a:defRPr sz="1455">
                <a:solidFill>
                  <a:schemeClr val="tx1"/>
                </a:solidFill>
                <a:latin typeface="Calibri" panose="020F0502020204030204" pitchFamily="34" charset="0"/>
                <a:ea typeface="ＭＳ Ｐゴシック" panose="020B0600070205080204" pitchFamily="34" charset="-128"/>
              </a:defRPr>
            </a:lvl2pPr>
            <a:lvl3pPr marL="693115" indent="-138623" eaLnBrk="0" hangingPunct="0">
              <a:defRPr sz="1455">
                <a:solidFill>
                  <a:schemeClr val="tx1"/>
                </a:solidFill>
                <a:latin typeface="Calibri" panose="020F0502020204030204" pitchFamily="34" charset="0"/>
                <a:ea typeface="ＭＳ Ｐゴシック" panose="020B0600070205080204" pitchFamily="34" charset="-128"/>
              </a:defRPr>
            </a:lvl3pPr>
            <a:lvl4pPr marL="970361" indent="-138623" eaLnBrk="0" hangingPunct="0">
              <a:defRPr sz="1455">
                <a:solidFill>
                  <a:schemeClr val="tx1"/>
                </a:solidFill>
                <a:latin typeface="Calibri" panose="020F0502020204030204" pitchFamily="34" charset="0"/>
                <a:ea typeface="ＭＳ Ｐゴシック" panose="020B0600070205080204" pitchFamily="34" charset="-128"/>
              </a:defRPr>
            </a:lvl4pPr>
            <a:lvl5pPr marL="1247607" indent="-138623" eaLnBrk="0" hangingPunct="0">
              <a:defRPr sz="1455">
                <a:solidFill>
                  <a:schemeClr val="tx1"/>
                </a:solidFill>
                <a:latin typeface="Calibri" panose="020F0502020204030204" pitchFamily="34" charset="0"/>
                <a:ea typeface="ＭＳ Ｐゴシック" panose="020B0600070205080204" pitchFamily="34" charset="-128"/>
              </a:defRPr>
            </a:lvl5pPr>
            <a:lvl6pPr marL="1524853" indent="-138623" eaLnBrk="0" fontAlgn="base" hangingPunct="0">
              <a:spcBef>
                <a:spcPct val="0"/>
              </a:spcBef>
              <a:spcAft>
                <a:spcPct val="0"/>
              </a:spcAft>
              <a:defRPr sz="1455">
                <a:solidFill>
                  <a:schemeClr val="tx1"/>
                </a:solidFill>
                <a:latin typeface="Calibri" panose="020F0502020204030204" pitchFamily="34" charset="0"/>
                <a:ea typeface="ＭＳ Ｐゴシック" panose="020B0600070205080204" pitchFamily="34" charset="-128"/>
              </a:defRPr>
            </a:lvl6pPr>
            <a:lvl7pPr marL="1802100" indent="-138623" eaLnBrk="0" fontAlgn="base" hangingPunct="0">
              <a:spcBef>
                <a:spcPct val="0"/>
              </a:spcBef>
              <a:spcAft>
                <a:spcPct val="0"/>
              </a:spcAft>
              <a:defRPr sz="1455">
                <a:solidFill>
                  <a:schemeClr val="tx1"/>
                </a:solidFill>
                <a:latin typeface="Calibri" panose="020F0502020204030204" pitchFamily="34" charset="0"/>
                <a:ea typeface="ＭＳ Ｐゴシック" panose="020B0600070205080204" pitchFamily="34" charset="-128"/>
              </a:defRPr>
            </a:lvl7pPr>
            <a:lvl8pPr marL="2079346" indent="-138623" eaLnBrk="0" fontAlgn="base" hangingPunct="0">
              <a:spcBef>
                <a:spcPct val="0"/>
              </a:spcBef>
              <a:spcAft>
                <a:spcPct val="0"/>
              </a:spcAft>
              <a:defRPr sz="1455">
                <a:solidFill>
                  <a:schemeClr val="tx1"/>
                </a:solidFill>
                <a:latin typeface="Calibri" panose="020F0502020204030204" pitchFamily="34" charset="0"/>
                <a:ea typeface="ＭＳ Ｐゴシック" panose="020B0600070205080204" pitchFamily="34" charset="-128"/>
              </a:defRPr>
            </a:lvl8pPr>
            <a:lvl9pPr marL="2356592" indent="-138623" eaLnBrk="0" fontAlgn="base" hangingPunct="0">
              <a:spcBef>
                <a:spcPct val="0"/>
              </a:spcBef>
              <a:spcAft>
                <a:spcPct val="0"/>
              </a:spcAft>
              <a:defRPr sz="1455">
                <a:solidFill>
                  <a:schemeClr val="tx1"/>
                </a:solidFill>
                <a:latin typeface="Calibri" panose="020F0502020204030204" pitchFamily="34" charset="0"/>
                <a:ea typeface="ＭＳ Ｐゴシック" panose="020B0600070205080204" pitchFamily="34" charset="-128"/>
              </a:defRPr>
            </a:lvl9pPr>
          </a:lstStyle>
          <a:p>
            <a:pPr eaLnBrk="1" hangingPunct="1"/>
            <a:fld id="{CE2A3399-1A98-3146-86E8-6BD7D832A1A6}" type="slidenum">
              <a:rPr lang="en-US" altLang="en-US" sz="849">
                <a:latin typeface="Arial" panose="020B0604020202020204" pitchFamily="34" charset="0"/>
              </a:rPr>
              <a:pPr eaLnBrk="1" hangingPunct="1"/>
              <a:t>10</a:t>
            </a:fld>
            <a:endParaRPr lang="en-US" altLang="en-US" sz="849">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82E74-679B-0941-9133-8773C7E3FCEF}"/>
              </a:ext>
            </a:extLst>
          </p:cNvPr>
          <p:cNvSpPr>
            <a:spLocks noGrp="1"/>
          </p:cNvSpPr>
          <p:nvPr>
            <p:ph type="ctrTitle"/>
          </p:nvPr>
        </p:nvSpPr>
        <p:spPr/>
        <p:txBody>
          <a:bodyPr/>
          <a:lstStyle/>
          <a:p>
            <a:r>
              <a:rPr lang="en-US"/>
              <a:t>Agenda</a:t>
            </a:r>
          </a:p>
        </p:txBody>
      </p:sp>
      <p:sp>
        <p:nvSpPr>
          <p:cNvPr id="3" name="Text Placeholder 2">
            <a:extLst>
              <a:ext uri="{FF2B5EF4-FFF2-40B4-BE49-F238E27FC236}">
                <a16:creationId xmlns:a16="http://schemas.microsoft.com/office/drawing/2014/main" id="{F1AF2928-F149-A447-804F-14A901FE9BC5}"/>
              </a:ext>
            </a:extLst>
          </p:cNvPr>
          <p:cNvSpPr>
            <a:spLocks noGrp="1"/>
          </p:cNvSpPr>
          <p:nvPr>
            <p:ph type="body" sz="quarter" idx="10"/>
          </p:nvPr>
        </p:nvSpPr>
        <p:spPr/>
        <p:txBody>
          <a:bodyPr>
            <a:normAutofit/>
          </a:bodyPr>
          <a:lstStyle/>
          <a:p>
            <a:pPr marL="457200" lvl="0" indent="-457200">
              <a:lnSpc>
                <a:spcPct val="100000"/>
              </a:lnSpc>
              <a:buFont typeface="Arial" panose="020B0604020202020204" pitchFamily="34" charset="0"/>
              <a:buChar char="•"/>
            </a:pPr>
            <a:r>
              <a:rPr lang="en-US" sz="2800" dirty="0"/>
              <a:t>2022 Annual True-Up (ATU)</a:t>
            </a:r>
          </a:p>
          <a:p>
            <a:pPr marL="457200" lvl="0" indent="-457200">
              <a:lnSpc>
                <a:spcPct val="100000"/>
              </a:lnSpc>
              <a:buFont typeface="Arial" panose="020B0604020202020204" pitchFamily="34" charset="0"/>
              <a:buChar char="•"/>
            </a:pPr>
            <a:r>
              <a:rPr lang="en-US" sz="2800" dirty="0"/>
              <a:t>2024 Projected Annual Transmission Revenue Requirement (ATRR)</a:t>
            </a:r>
          </a:p>
          <a:p>
            <a:pPr marL="457200" lvl="0" indent="-457200">
              <a:lnSpc>
                <a:spcPct val="100000"/>
              </a:lnSpc>
              <a:buFont typeface="Arial" panose="020B0604020202020204" pitchFamily="34" charset="0"/>
              <a:buChar char="•"/>
            </a:pPr>
            <a:r>
              <a:rPr lang="en-US" sz="2800" dirty="0"/>
              <a:t>List of Transmission Plant Additions Exceeding $5 million</a:t>
            </a:r>
          </a:p>
          <a:p>
            <a:pPr marL="457200" lvl="0" indent="-457200">
              <a:lnSpc>
                <a:spcPct val="100000"/>
              </a:lnSpc>
              <a:buFont typeface="Arial" panose="020B0604020202020204" pitchFamily="34" charset="0"/>
              <a:buChar char="•"/>
            </a:pPr>
            <a:r>
              <a:rPr lang="en-US" sz="2800" dirty="0"/>
              <a:t>PJM NITS Rate Comparisons</a:t>
            </a:r>
          </a:p>
          <a:p>
            <a:pPr marL="457200" indent="-457200">
              <a:buFont typeface="Arial" panose="020B0604020202020204" pitchFamily="34" charset="0"/>
              <a:buChar char="•"/>
            </a:pPr>
            <a:r>
              <a:rPr lang="en-US" sz="2800" dirty="0"/>
              <a:t>Corrections to ADIT in 2020 and 2021</a:t>
            </a:r>
            <a:endParaRPr lang="en-US" sz="2400" dirty="0"/>
          </a:p>
          <a:p>
            <a:pPr marL="457200" lvl="0" indent="-457200">
              <a:lnSpc>
                <a:spcPct val="100000"/>
              </a:lnSpc>
              <a:buFont typeface="Arial" panose="020B0604020202020204" pitchFamily="34" charset="0"/>
              <a:buChar char="•"/>
            </a:pPr>
            <a:r>
              <a:rPr lang="en-US" sz="2800" dirty="0"/>
              <a:t>Stakeholder Review Process Timeline</a:t>
            </a:r>
          </a:p>
          <a:p>
            <a:pPr>
              <a:defRPr/>
            </a:pPr>
            <a:endParaRPr lang="en-US" sz="2800" dirty="0"/>
          </a:p>
        </p:txBody>
      </p:sp>
      <p:sp>
        <p:nvSpPr>
          <p:cNvPr id="14" name="Slide Number Placeholder 13">
            <a:extLst>
              <a:ext uri="{FF2B5EF4-FFF2-40B4-BE49-F238E27FC236}">
                <a16:creationId xmlns:a16="http://schemas.microsoft.com/office/drawing/2014/main" id="{58E91212-02CF-5D49-B9EC-EC153F5041EF}"/>
              </a:ext>
            </a:extLst>
          </p:cNvPr>
          <p:cNvSpPr>
            <a:spLocks noGrp="1"/>
          </p:cNvSpPr>
          <p:nvPr>
            <p:ph type="sldNum" sz="quarter" idx="12"/>
          </p:nvPr>
        </p:nvSpPr>
        <p:spPr/>
        <p:txBody>
          <a:bodyPr/>
          <a:lstStyle>
            <a:lvl1pPr eaLnBrk="0" hangingPunct="0">
              <a:defRPr sz="1455">
                <a:solidFill>
                  <a:schemeClr val="tx1"/>
                </a:solidFill>
                <a:latin typeface="Calibri" panose="020F0502020204030204" pitchFamily="34" charset="0"/>
                <a:ea typeface="ＭＳ Ｐゴシック" panose="020B0600070205080204" pitchFamily="34" charset="-128"/>
              </a:defRPr>
            </a:lvl1pPr>
            <a:lvl2pPr marL="450525" indent="-173279" eaLnBrk="0" hangingPunct="0">
              <a:defRPr sz="1455">
                <a:solidFill>
                  <a:schemeClr val="tx1"/>
                </a:solidFill>
                <a:latin typeface="Calibri" panose="020F0502020204030204" pitchFamily="34" charset="0"/>
                <a:ea typeface="ＭＳ Ｐゴシック" panose="020B0600070205080204" pitchFamily="34" charset="-128"/>
              </a:defRPr>
            </a:lvl2pPr>
            <a:lvl3pPr marL="693115" indent="-138623" eaLnBrk="0" hangingPunct="0">
              <a:defRPr sz="1455">
                <a:solidFill>
                  <a:schemeClr val="tx1"/>
                </a:solidFill>
                <a:latin typeface="Calibri" panose="020F0502020204030204" pitchFamily="34" charset="0"/>
                <a:ea typeface="ＭＳ Ｐゴシック" panose="020B0600070205080204" pitchFamily="34" charset="-128"/>
              </a:defRPr>
            </a:lvl3pPr>
            <a:lvl4pPr marL="970361" indent="-138623" eaLnBrk="0" hangingPunct="0">
              <a:defRPr sz="1455">
                <a:solidFill>
                  <a:schemeClr val="tx1"/>
                </a:solidFill>
                <a:latin typeface="Calibri" panose="020F0502020204030204" pitchFamily="34" charset="0"/>
                <a:ea typeface="ＭＳ Ｐゴシック" panose="020B0600070205080204" pitchFamily="34" charset="-128"/>
              </a:defRPr>
            </a:lvl4pPr>
            <a:lvl5pPr marL="1247607" indent="-138623" eaLnBrk="0" hangingPunct="0">
              <a:defRPr sz="1455">
                <a:solidFill>
                  <a:schemeClr val="tx1"/>
                </a:solidFill>
                <a:latin typeface="Calibri" panose="020F0502020204030204" pitchFamily="34" charset="0"/>
                <a:ea typeface="ＭＳ Ｐゴシック" panose="020B0600070205080204" pitchFamily="34" charset="-128"/>
              </a:defRPr>
            </a:lvl5pPr>
            <a:lvl6pPr marL="1524853" indent="-138623" eaLnBrk="0" fontAlgn="base" hangingPunct="0">
              <a:spcBef>
                <a:spcPct val="0"/>
              </a:spcBef>
              <a:spcAft>
                <a:spcPct val="0"/>
              </a:spcAft>
              <a:defRPr sz="1455">
                <a:solidFill>
                  <a:schemeClr val="tx1"/>
                </a:solidFill>
                <a:latin typeface="Calibri" panose="020F0502020204030204" pitchFamily="34" charset="0"/>
                <a:ea typeface="ＭＳ Ｐゴシック" panose="020B0600070205080204" pitchFamily="34" charset="-128"/>
              </a:defRPr>
            </a:lvl6pPr>
            <a:lvl7pPr marL="1802100" indent="-138623" eaLnBrk="0" fontAlgn="base" hangingPunct="0">
              <a:spcBef>
                <a:spcPct val="0"/>
              </a:spcBef>
              <a:spcAft>
                <a:spcPct val="0"/>
              </a:spcAft>
              <a:defRPr sz="1455">
                <a:solidFill>
                  <a:schemeClr val="tx1"/>
                </a:solidFill>
                <a:latin typeface="Calibri" panose="020F0502020204030204" pitchFamily="34" charset="0"/>
                <a:ea typeface="ＭＳ Ｐゴシック" panose="020B0600070205080204" pitchFamily="34" charset="-128"/>
              </a:defRPr>
            </a:lvl7pPr>
            <a:lvl8pPr marL="2079346" indent="-138623" eaLnBrk="0" fontAlgn="base" hangingPunct="0">
              <a:spcBef>
                <a:spcPct val="0"/>
              </a:spcBef>
              <a:spcAft>
                <a:spcPct val="0"/>
              </a:spcAft>
              <a:defRPr sz="1455">
                <a:solidFill>
                  <a:schemeClr val="tx1"/>
                </a:solidFill>
                <a:latin typeface="Calibri" panose="020F0502020204030204" pitchFamily="34" charset="0"/>
                <a:ea typeface="ＭＳ Ｐゴシック" panose="020B0600070205080204" pitchFamily="34" charset="-128"/>
              </a:defRPr>
            </a:lvl8pPr>
            <a:lvl9pPr marL="2356592" indent="-138623" eaLnBrk="0" fontAlgn="base" hangingPunct="0">
              <a:spcBef>
                <a:spcPct val="0"/>
              </a:spcBef>
              <a:spcAft>
                <a:spcPct val="0"/>
              </a:spcAft>
              <a:defRPr sz="1455">
                <a:solidFill>
                  <a:schemeClr val="tx1"/>
                </a:solidFill>
                <a:latin typeface="Calibri" panose="020F0502020204030204" pitchFamily="34" charset="0"/>
                <a:ea typeface="ＭＳ Ｐゴシック" panose="020B0600070205080204" pitchFamily="34" charset="-128"/>
              </a:defRPr>
            </a:lvl9pPr>
          </a:lstStyle>
          <a:p>
            <a:pPr eaLnBrk="1" hangingPunct="1"/>
            <a:fld id="{CE2A3399-1A98-3146-86E8-6BD7D832A1A6}" type="slidenum">
              <a:rPr lang="en-US" altLang="en-US" sz="849">
                <a:latin typeface="Arial" panose="020B0604020202020204" pitchFamily="34" charset="0"/>
              </a:rPr>
              <a:pPr eaLnBrk="1" hangingPunct="1"/>
              <a:t>2</a:t>
            </a:fld>
            <a:endParaRPr lang="en-US" altLang="en-US" sz="849">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C0A4-566C-46CA-BE41-2881D18780AE}"/>
              </a:ext>
            </a:extLst>
          </p:cNvPr>
          <p:cNvSpPr>
            <a:spLocks noGrp="1"/>
          </p:cNvSpPr>
          <p:nvPr>
            <p:ph type="title"/>
          </p:nvPr>
        </p:nvSpPr>
        <p:spPr>
          <a:xfrm>
            <a:off x="838200" y="160850"/>
            <a:ext cx="10515600" cy="367656"/>
          </a:xfrm>
        </p:spPr>
        <p:txBody>
          <a:bodyPr>
            <a:noAutofit/>
          </a:bodyPr>
          <a:lstStyle/>
          <a:p>
            <a:r>
              <a:rPr lang="en-US" sz="2000" b="1" dirty="0">
                <a:latin typeface="Arial" panose="020B0604020202020204" pitchFamily="34" charset="0"/>
                <a:cs typeface="Arial" panose="020B0604020202020204" pitchFamily="34" charset="0"/>
              </a:rPr>
              <a:t>2022 Actual ATRR Versus 2022 Projected ATRR - $ in Millions</a:t>
            </a:r>
          </a:p>
        </p:txBody>
      </p:sp>
      <p:graphicFrame>
        <p:nvGraphicFramePr>
          <p:cNvPr id="4" name="Table 4">
            <a:extLst>
              <a:ext uri="{FF2B5EF4-FFF2-40B4-BE49-F238E27FC236}">
                <a16:creationId xmlns:a16="http://schemas.microsoft.com/office/drawing/2014/main" id="{B5C2CFA7-F3EC-447E-B08B-60C3C90A64F4}"/>
              </a:ext>
            </a:extLst>
          </p:cNvPr>
          <p:cNvGraphicFramePr>
            <a:graphicFrameLocks noGrp="1"/>
          </p:cNvGraphicFramePr>
          <p:nvPr>
            <p:ph idx="1"/>
            <p:extLst>
              <p:ext uri="{D42A27DB-BD31-4B8C-83A1-F6EECF244321}">
                <p14:modId xmlns:p14="http://schemas.microsoft.com/office/powerpoint/2010/main" val="3854515584"/>
              </p:ext>
            </p:extLst>
          </p:nvPr>
        </p:nvGraphicFramePr>
        <p:xfrm>
          <a:off x="511728" y="528506"/>
          <a:ext cx="11291582" cy="6089610"/>
        </p:xfrm>
        <a:graphic>
          <a:graphicData uri="http://schemas.openxmlformats.org/drawingml/2006/table">
            <a:tbl>
              <a:tblPr firstRow="1" bandRow="1">
                <a:tableStyleId>{5C22544A-7EE6-4342-B048-85BDC9FD1C3A}</a:tableStyleId>
              </a:tblPr>
              <a:tblGrid>
                <a:gridCol w="2139193">
                  <a:extLst>
                    <a:ext uri="{9D8B030D-6E8A-4147-A177-3AD203B41FA5}">
                      <a16:colId xmlns:a16="http://schemas.microsoft.com/office/drawing/2014/main" val="964055976"/>
                    </a:ext>
                  </a:extLst>
                </a:gridCol>
                <a:gridCol w="1826811">
                  <a:extLst>
                    <a:ext uri="{9D8B030D-6E8A-4147-A177-3AD203B41FA5}">
                      <a16:colId xmlns:a16="http://schemas.microsoft.com/office/drawing/2014/main" val="438575094"/>
                    </a:ext>
                  </a:extLst>
                </a:gridCol>
                <a:gridCol w="1941922">
                  <a:extLst>
                    <a:ext uri="{9D8B030D-6E8A-4147-A177-3AD203B41FA5}">
                      <a16:colId xmlns:a16="http://schemas.microsoft.com/office/drawing/2014/main" val="3082124595"/>
                    </a:ext>
                  </a:extLst>
                </a:gridCol>
                <a:gridCol w="1442301">
                  <a:extLst>
                    <a:ext uri="{9D8B030D-6E8A-4147-A177-3AD203B41FA5}">
                      <a16:colId xmlns:a16="http://schemas.microsoft.com/office/drawing/2014/main" val="4085626513"/>
                    </a:ext>
                  </a:extLst>
                </a:gridCol>
                <a:gridCol w="3941355">
                  <a:extLst>
                    <a:ext uri="{9D8B030D-6E8A-4147-A177-3AD203B41FA5}">
                      <a16:colId xmlns:a16="http://schemas.microsoft.com/office/drawing/2014/main" val="1365393904"/>
                    </a:ext>
                  </a:extLst>
                </a:gridCol>
              </a:tblGrid>
              <a:tr h="822121">
                <a:tc>
                  <a:txBody>
                    <a:bodyPr/>
                    <a:lstStyle/>
                    <a:p>
                      <a:pPr algn="ctr"/>
                      <a:r>
                        <a:rPr lang="en-US" sz="1200"/>
                        <a:t>Item</a:t>
                      </a:r>
                    </a:p>
                  </a:txBody>
                  <a:tcPr/>
                </a:tc>
                <a:tc>
                  <a:txBody>
                    <a:bodyPr/>
                    <a:lstStyle/>
                    <a:p>
                      <a:pPr algn="ctr"/>
                      <a:r>
                        <a:rPr lang="en-US" sz="1200" dirty="0"/>
                        <a:t>Actual 2022 ATRR</a:t>
                      </a:r>
                    </a:p>
                  </a:txBody>
                  <a:tcPr/>
                </a:tc>
                <a:tc>
                  <a:txBody>
                    <a:bodyPr/>
                    <a:lstStyle/>
                    <a:p>
                      <a:pPr algn="ctr"/>
                      <a:r>
                        <a:rPr lang="en-US" sz="1200" dirty="0"/>
                        <a:t>Projected 2022 ATRR</a:t>
                      </a:r>
                    </a:p>
                  </a:txBody>
                  <a:tcPr/>
                </a:tc>
                <a:tc>
                  <a:txBody>
                    <a:bodyPr/>
                    <a:lstStyle/>
                    <a:p>
                      <a:pPr algn="ctr"/>
                      <a:r>
                        <a:rPr lang="en-US" sz="1200"/>
                        <a:t>Difference</a:t>
                      </a:r>
                    </a:p>
                  </a:txBody>
                  <a:tcPr/>
                </a:tc>
                <a:tc>
                  <a:txBody>
                    <a:bodyPr/>
                    <a:lstStyle/>
                    <a:p>
                      <a:pPr algn="ctr"/>
                      <a:r>
                        <a:rPr lang="en-US" sz="1200"/>
                        <a:t>Explanation</a:t>
                      </a:r>
                    </a:p>
                  </a:txBody>
                  <a:tcPr/>
                </a:tc>
                <a:extLst>
                  <a:ext uri="{0D108BD9-81ED-4DB2-BD59-A6C34878D82A}">
                    <a16:rowId xmlns:a16="http://schemas.microsoft.com/office/drawing/2014/main" val="2865201474"/>
                  </a:ext>
                </a:extLst>
              </a:tr>
              <a:tr h="378294">
                <a:tc>
                  <a:txBody>
                    <a:bodyPr/>
                    <a:lstStyle/>
                    <a:p>
                      <a:r>
                        <a:rPr lang="en-US" sz="1200"/>
                        <a:t>Net Plant in Service</a:t>
                      </a:r>
                    </a:p>
                  </a:txBody>
                  <a:tcPr/>
                </a:tc>
                <a:tc>
                  <a:txBody>
                    <a:bodyPr/>
                    <a:lstStyle/>
                    <a:p>
                      <a:r>
                        <a:rPr lang="en-US" sz="1200" dirty="0"/>
                        <a:t>$297.8 </a:t>
                      </a:r>
                    </a:p>
                  </a:txBody>
                  <a:tcPr/>
                </a:tc>
                <a:tc>
                  <a:txBody>
                    <a:bodyPr/>
                    <a:lstStyle/>
                    <a:p>
                      <a:r>
                        <a:rPr lang="en-US" sz="1200" dirty="0"/>
                        <a:t>$351.5</a:t>
                      </a:r>
                    </a:p>
                  </a:txBody>
                  <a:tcPr/>
                </a:tc>
                <a:tc>
                  <a:txBody>
                    <a:bodyPr/>
                    <a:lstStyle/>
                    <a:p>
                      <a:r>
                        <a:rPr lang="en-US" sz="1200" dirty="0"/>
                        <a:t>$   (53.7)</a:t>
                      </a:r>
                    </a:p>
                  </a:txBody>
                  <a:tcPr/>
                </a:tc>
                <a:tc>
                  <a:txBody>
                    <a:bodyPr/>
                    <a:lstStyle/>
                    <a:p>
                      <a:r>
                        <a:rPr lang="en-US" sz="1200" dirty="0"/>
                        <a:t>Slower project completions</a:t>
                      </a:r>
                    </a:p>
                  </a:txBody>
                  <a:tcPr/>
                </a:tc>
                <a:extLst>
                  <a:ext uri="{0D108BD9-81ED-4DB2-BD59-A6C34878D82A}">
                    <a16:rowId xmlns:a16="http://schemas.microsoft.com/office/drawing/2014/main" val="2278941509"/>
                  </a:ext>
                </a:extLst>
              </a:tr>
              <a:tr h="380505">
                <a:tc>
                  <a:txBody>
                    <a:bodyPr/>
                    <a:lstStyle/>
                    <a:p>
                      <a:r>
                        <a:rPr lang="en-US" sz="1200"/>
                        <a:t>CWIP</a:t>
                      </a:r>
                    </a:p>
                  </a:txBody>
                  <a:tcPr/>
                </a:tc>
                <a:tc>
                  <a:txBody>
                    <a:bodyPr/>
                    <a:lstStyle/>
                    <a:p>
                      <a:r>
                        <a:rPr lang="en-US" sz="1200" dirty="0"/>
                        <a:t>    55.2</a:t>
                      </a:r>
                    </a:p>
                  </a:txBody>
                  <a:tcPr/>
                </a:tc>
                <a:tc>
                  <a:txBody>
                    <a:bodyPr/>
                    <a:lstStyle/>
                    <a:p>
                      <a:r>
                        <a:rPr lang="en-US" sz="1200" dirty="0"/>
                        <a:t>    9.8</a:t>
                      </a:r>
                    </a:p>
                  </a:txBody>
                  <a:tcPr/>
                </a:tc>
                <a:tc>
                  <a:txBody>
                    <a:bodyPr/>
                    <a:lstStyle/>
                    <a:p>
                      <a:r>
                        <a:rPr lang="en-US" sz="1200" dirty="0"/>
                        <a:t>      45.4</a:t>
                      </a:r>
                    </a:p>
                  </a:txBody>
                  <a:tcPr/>
                </a:tc>
                <a:tc>
                  <a:txBody>
                    <a:bodyPr/>
                    <a:lstStyle/>
                    <a:p>
                      <a:r>
                        <a:rPr lang="en-US" sz="1200" dirty="0"/>
                        <a:t>Slower project completions</a:t>
                      </a:r>
                    </a:p>
                  </a:txBody>
                  <a:tcPr/>
                </a:tc>
                <a:extLst>
                  <a:ext uri="{0D108BD9-81ED-4DB2-BD59-A6C34878D82A}">
                    <a16:rowId xmlns:a16="http://schemas.microsoft.com/office/drawing/2014/main" val="1589914889"/>
                  </a:ext>
                </a:extLst>
              </a:tr>
              <a:tr h="407271">
                <a:tc>
                  <a:txBody>
                    <a:bodyPr/>
                    <a:lstStyle/>
                    <a:p>
                      <a:r>
                        <a:rPr lang="en-US" sz="1200" dirty="0"/>
                        <a:t>ADIT</a:t>
                      </a:r>
                    </a:p>
                  </a:txBody>
                  <a:tcPr/>
                </a:tc>
                <a:tc>
                  <a:txBody>
                    <a:bodyPr/>
                    <a:lstStyle/>
                    <a:p>
                      <a:r>
                        <a:rPr lang="en-US" sz="1200" dirty="0"/>
                        <a:t>  (67.4)</a:t>
                      </a:r>
                    </a:p>
                  </a:txBody>
                  <a:tcPr/>
                </a:tc>
                <a:tc>
                  <a:txBody>
                    <a:bodyPr/>
                    <a:lstStyle/>
                    <a:p>
                      <a:r>
                        <a:rPr lang="en-US" sz="1200" dirty="0"/>
                        <a:t>   (88.1)</a:t>
                      </a:r>
                    </a:p>
                  </a:txBody>
                  <a:tcPr/>
                </a:tc>
                <a:tc>
                  <a:txBody>
                    <a:bodyPr/>
                    <a:lstStyle/>
                    <a:p>
                      <a:r>
                        <a:rPr lang="en-US" sz="1200" dirty="0"/>
                        <a:t>     20.7</a:t>
                      </a:r>
                    </a:p>
                  </a:txBody>
                  <a:tcPr/>
                </a:tc>
                <a:tc>
                  <a:txBody>
                    <a:bodyPr/>
                    <a:lstStyle/>
                    <a:p>
                      <a:r>
                        <a:rPr lang="en-US" sz="1200" dirty="0"/>
                        <a:t>Actual ADIT lower due to slower project completions and overstatement in projections</a:t>
                      </a:r>
                    </a:p>
                  </a:txBody>
                  <a:tcPr/>
                </a:tc>
                <a:extLst>
                  <a:ext uri="{0D108BD9-81ED-4DB2-BD59-A6C34878D82A}">
                    <a16:rowId xmlns:a16="http://schemas.microsoft.com/office/drawing/2014/main" val="2057365007"/>
                  </a:ext>
                </a:extLst>
              </a:tr>
              <a:tr h="323632">
                <a:tc>
                  <a:txBody>
                    <a:bodyPr/>
                    <a:lstStyle/>
                    <a:p>
                      <a:r>
                        <a:rPr lang="en-US" sz="1200" dirty="0"/>
                        <a:t>Other Items</a:t>
                      </a:r>
                    </a:p>
                  </a:txBody>
                  <a:tcPr/>
                </a:tc>
                <a:tc>
                  <a:txBody>
                    <a:bodyPr/>
                    <a:lstStyle/>
                    <a:p>
                      <a:r>
                        <a:rPr lang="en-US" sz="1200" dirty="0"/>
                        <a:t>     2.2</a:t>
                      </a:r>
                    </a:p>
                  </a:txBody>
                  <a:tcPr/>
                </a:tc>
                <a:tc>
                  <a:txBody>
                    <a:bodyPr/>
                    <a:lstStyle/>
                    <a:p>
                      <a:r>
                        <a:rPr lang="en-US" sz="1200" dirty="0"/>
                        <a:t>     0.1</a:t>
                      </a:r>
                    </a:p>
                  </a:txBody>
                  <a:tcPr/>
                </a:tc>
                <a:tc>
                  <a:txBody>
                    <a:bodyPr/>
                    <a:lstStyle/>
                    <a:p>
                      <a:r>
                        <a:rPr lang="en-US" sz="1200" dirty="0"/>
                        <a:t>        2.8</a:t>
                      </a:r>
                    </a:p>
                  </a:txBody>
                  <a:tcPr/>
                </a:tc>
                <a:tc>
                  <a:txBody>
                    <a:bodyPr/>
                    <a:lstStyle/>
                    <a:p>
                      <a:r>
                        <a:rPr lang="en-US" sz="1200" dirty="0"/>
                        <a:t>Higher prepayments and M&amp;S</a:t>
                      </a:r>
                    </a:p>
                  </a:txBody>
                  <a:tcPr/>
                </a:tc>
                <a:extLst>
                  <a:ext uri="{0D108BD9-81ED-4DB2-BD59-A6C34878D82A}">
                    <a16:rowId xmlns:a16="http://schemas.microsoft.com/office/drawing/2014/main" val="675000898"/>
                  </a:ext>
                </a:extLst>
              </a:tr>
              <a:tr h="286575">
                <a:tc>
                  <a:txBody>
                    <a:bodyPr/>
                    <a:lstStyle/>
                    <a:p>
                      <a:r>
                        <a:rPr lang="en-US" sz="1200"/>
                        <a:t>Total Rate Base</a:t>
                      </a:r>
                    </a:p>
                  </a:txBody>
                  <a:tcPr/>
                </a:tc>
                <a:tc>
                  <a:txBody>
                    <a:bodyPr/>
                    <a:lstStyle/>
                    <a:p>
                      <a:r>
                        <a:rPr lang="en-US" sz="1200" dirty="0"/>
                        <a:t> 287.8</a:t>
                      </a:r>
                    </a:p>
                  </a:txBody>
                  <a:tcPr/>
                </a:tc>
                <a:tc>
                  <a:txBody>
                    <a:bodyPr/>
                    <a:lstStyle/>
                    <a:p>
                      <a:r>
                        <a:rPr lang="en-US" sz="1200" dirty="0"/>
                        <a:t> 272.6</a:t>
                      </a:r>
                    </a:p>
                  </a:txBody>
                  <a:tcPr/>
                </a:tc>
                <a:tc>
                  <a:txBody>
                    <a:bodyPr/>
                    <a:lstStyle/>
                    <a:p>
                      <a:r>
                        <a:rPr lang="en-US" sz="1200" dirty="0"/>
                        <a:t>     15.2</a:t>
                      </a:r>
                    </a:p>
                  </a:txBody>
                  <a:tcPr/>
                </a:tc>
                <a:tc>
                  <a:txBody>
                    <a:bodyPr/>
                    <a:lstStyle/>
                    <a:p>
                      <a:endParaRPr lang="en-US" sz="1200"/>
                    </a:p>
                  </a:txBody>
                  <a:tcPr/>
                </a:tc>
                <a:extLst>
                  <a:ext uri="{0D108BD9-81ED-4DB2-BD59-A6C34878D82A}">
                    <a16:rowId xmlns:a16="http://schemas.microsoft.com/office/drawing/2014/main" val="1145334297"/>
                  </a:ext>
                </a:extLst>
              </a:tr>
              <a:tr h="0">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3373321972"/>
                  </a:ext>
                </a:extLst>
              </a:tr>
              <a:tr h="739387">
                <a:tc>
                  <a:txBody>
                    <a:bodyPr/>
                    <a:lstStyle/>
                    <a:p>
                      <a:r>
                        <a:rPr lang="en-US" sz="1200"/>
                        <a:t>O&amp;M and A&amp;G</a:t>
                      </a:r>
                    </a:p>
                  </a:txBody>
                  <a:tcPr/>
                </a:tc>
                <a:tc>
                  <a:txBody>
                    <a:bodyPr/>
                    <a:lstStyle/>
                    <a:p>
                      <a:r>
                        <a:rPr lang="en-US" sz="1200" dirty="0"/>
                        <a:t>   16.7</a:t>
                      </a:r>
                    </a:p>
                  </a:txBody>
                  <a:tcPr/>
                </a:tc>
                <a:tc>
                  <a:txBody>
                    <a:bodyPr/>
                    <a:lstStyle/>
                    <a:p>
                      <a:r>
                        <a:rPr lang="en-US" sz="1200" dirty="0"/>
                        <a:t>   16.6</a:t>
                      </a:r>
                    </a:p>
                  </a:txBody>
                  <a:tcPr/>
                </a:tc>
                <a:tc>
                  <a:txBody>
                    <a:bodyPr/>
                    <a:lstStyle/>
                    <a:p>
                      <a:r>
                        <a:rPr lang="en-US" sz="1200" dirty="0"/>
                        <a:t>       0.1</a:t>
                      </a:r>
                    </a:p>
                  </a:txBody>
                  <a:tcPr/>
                </a:tc>
                <a:tc>
                  <a:txBody>
                    <a:bodyPr/>
                    <a:lstStyle/>
                    <a:p>
                      <a:endParaRPr lang="en-US" sz="1200" dirty="0"/>
                    </a:p>
                  </a:txBody>
                  <a:tcPr/>
                </a:tc>
                <a:extLst>
                  <a:ext uri="{0D108BD9-81ED-4DB2-BD59-A6C34878D82A}">
                    <a16:rowId xmlns:a16="http://schemas.microsoft.com/office/drawing/2014/main" val="3535208427"/>
                  </a:ext>
                </a:extLst>
              </a:tr>
              <a:tr h="378294">
                <a:tc>
                  <a:txBody>
                    <a:bodyPr/>
                    <a:lstStyle/>
                    <a:p>
                      <a:r>
                        <a:rPr lang="en-US" sz="1200" dirty="0"/>
                        <a:t>Depreciation</a:t>
                      </a:r>
                    </a:p>
                  </a:txBody>
                  <a:tcPr/>
                </a:tc>
                <a:tc>
                  <a:txBody>
                    <a:bodyPr/>
                    <a:lstStyle/>
                    <a:p>
                      <a:r>
                        <a:rPr lang="en-US" sz="1200" dirty="0"/>
                        <a:t>   11.3</a:t>
                      </a:r>
                    </a:p>
                  </a:txBody>
                  <a:tcPr/>
                </a:tc>
                <a:tc>
                  <a:txBody>
                    <a:bodyPr/>
                    <a:lstStyle/>
                    <a:p>
                      <a:r>
                        <a:rPr lang="en-US" sz="1200" dirty="0"/>
                        <a:t>   12.7</a:t>
                      </a:r>
                    </a:p>
                  </a:txBody>
                  <a:tcPr/>
                </a:tc>
                <a:tc>
                  <a:txBody>
                    <a:bodyPr/>
                    <a:lstStyle/>
                    <a:p>
                      <a:r>
                        <a:rPr lang="en-US" sz="1200"/>
                        <a:t>     (1.4)</a:t>
                      </a:r>
                      <a:endParaRPr lang="en-US" sz="1200" dirty="0"/>
                    </a:p>
                  </a:txBody>
                  <a:tcPr/>
                </a:tc>
                <a:tc>
                  <a:txBody>
                    <a:bodyPr/>
                    <a:lstStyle/>
                    <a:p>
                      <a:r>
                        <a:rPr lang="en-US" sz="1200" dirty="0"/>
                        <a:t>Slower project completions</a:t>
                      </a:r>
                      <a:endParaRPr lang="en-US" sz="1200" dirty="0">
                        <a:highlight>
                          <a:srgbClr val="FF0000"/>
                        </a:highlight>
                      </a:endParaRPr>
                    </a:p>
                  </a:txBody>
                  <a:tcPr/>
                </a:tc>
                <a:extLst>
                  <a:ext uri="{0D108BD9-81ED-4DB2-BD59-A6C34878D82A}">
                    <a16:rowId xmlns:a16="http://schemas.microsoft.com/office/drawing/2014/main" val="4201592380"/>
                  </a:ext>
                </a:extLst>
              </a:tr>
              <a:tr h="378294">
                <a:tc>
                  <a:txBody>
                    <a:bodyPr/>
                    <a:lstStyle/>
                    <a:p>
                      <a:r>
                        <a:rPr lang="en-US" sz="1200"/>
                        <a:t>Other Taxes</a:t>
                      </a:r>
                    </a:p>
                  </a:txBody>
                  <a:tcPr/>
                </a:tc>
                <a:tc>
                  <a:txBody>
                    <a:bodyPr/>
                    <a:lstStyle/>
                    <a:p>
                      <a:r>
                        <a:rPr lang="en-US" sz="1200" dirty="0"/>
                        <a:t>   14.2</a:t>
                      </a:r>
                    </a:p>
                  </a:txBody>
                  <a:tcPr/>
                </a:tc>
                <a:tc>
                  <a:txBody>
                    <a:bodyPr/>
                    <a:lstStyle/>
                    <a:p>
                      <a:r>
                        <a:rPr lang="en-US" sz="1200" dirty="0"/>
                        <a:t>   18.6</a:t>
                      </a:r>
                    </a:p>
                  </a:txBody>
                  <a:tcPr/>
                </a:tc>
                <a:tc>
                  <a:txBody>
                    <a:bodyPr/>
                    <a:lstStyle/>
                    <a:p>
                      <a:r>
                        <a:rPr lang="en-US" sz="1200" dirty="0"/>
                        <a:t>     (4.4)</a:t>
                      </a:r>
                    </a:p>
                  </a:txBody>
                  <a:tcPr/>
                </a:tc>
                <a:tc>
                  <a:txBody>
                    <a:bodyPr/>
                    <a:lstStyle/>
                    <a:p>
                      <a:r>
                        <a:rPr lang="en-US" sz="1200" dirty="0">
                          <a:solidFill>
                            <a:schemeClr val="tx1"/>
                          </a:solidFill>
                        </a:rPr>
                        <a:t>Based upon 12/31/21 plant.  Slower project completions prior to 2022.</a:t>
                      </a:r>
                    </a:p>
                  </a:txBody>
                  <a:tcPr/>
                </a:tc>
                <a:extLst>
                  <a:ext uri="{0D108BD9-81ED-4DB2-BD59-A6C34878D82A}">
                    <a16:rowId xmlns:a16="http://schemas.microsoft.com/office/drawing/2014/main" val="2403474285"/>
                  </a:ext>
                </a:extLst>
              </a:tr>
              <a:tr h="378294">
                <a:tc>
                  <a:txBody>
                    <a:bodyPr/>
                    <a:lstStyle/>
                    <a:p>
                      <a:r>
                        <a:rPr lang="en-US" sz="1200"/>
                        <a:t>Return</a:t>
                      </a:r>
                    </a:p>
                  </a:txBody>
                  <a:tcPr/>
                </a:tc>
                <a:tc>
                  <a:txBody>
                    <a:bodyPr/>
                    <a:lstStyle/>
                    <a:p>
                      <a:r>
                        <a:rPr lang="en-US" sz="1200" dirty="0"/>
                        <a:t>   21.3</a:t>
                      </a:r>
                    </a:p>
                  </a:txBody>
                  <a:tcPr/>
                </a:tc>
                <a:tc>
                  <a:txBody>
                    <a:bodyPr/>
                    <a:lstStyle/>
                    <a:p>
                      <a:r>
                        <a:rPr lang="en-US" sz="1200" dirty="0"/>
                        <a:t>   20.3</a:t>
                      </a:r>
                    </a:p>
                  </a:txBody>
                  <a:tcPr/>
                </a:tc>
                <a:tc>
                  <a:txBody>
                    <a:bodyPr/>
                    <a:lstStyle/>
                    <a:p>
                      <a:r>
                        <a:rPr lang="en-US" sz="1200" dirty="0"/>
                        <a:t>      1.0</a:t>
                      </a:r>
                    </a:p>
                  </a:txBody>
                  <a:tcPr/>
                </a:tc>
                <a:tc>
                  <a:txBody>
                    <a:bodyPr/>
                    <a:lstStyle/>
                    <a:p>
                      <a:r>
                        <a:rPr lang="en-US" sz="1200" dirty="0"/>
                        <a:t>Higher rate base</a:t>
                      </a:r>
                    </a:p>
                  </a:txBody>
                  <a:tcPr/>
                </a:tc>
                <a:extLst>
                  <a:ext uri="{0D108BD9-81ED-4DB2-BD59-A6C34878D82A}">
                    <a16:rowId xmlns:a16="http://schemas.microsoft.com/office/drawing/2014/main" val="2356858037"/>
                  </a:ext>
                </a:extLst>
              </a:tr>
              <a:tr h="378294">
                <a:tc>
                  <a:txBody>
                    <a:bodyPr/>
                    <a:lstStyle/>
                    <a:p>
                      <a:r>
                        <a:rPr lang="en-US" sz="1200"/>
                        <a:t>Income Taxes</a:t>
                      </a:r>
                    </a:p>
                  </a:txBody>
                  <a:tcPr/>
                </a:tc>
                <a:tc>
                  <a:txBody>
                    <a:bodyPr/>
                    <a:lstStyle/>
                    <a:p>
                      <a:r>
                        <a:rPr lang="en-US" sz="1200" dirty="0"/>
                        <a:t>     0.8</a:t>
                      </a:r>
                    </a:p>
                  </a:txBody>
                  <a:tcPr/>
                </a:tc>
                <a:tc>
                  <a:txBody>
                    <a:bodyPr/>
                    <a:lstStyle/>
                    <a:p>
                      <a:r>
                        <a:rPr lang="en-US" sz="1200" dirty="0"/>
                        <a:t>     0.8</a:t>
                      </a:r>
                    </a:p>
                  </a:txBody>
                  <a:tcPr/>
                </a:tc>
                <a:tc>
                  <a:txBody>
                    <a:bodyPr/>
                    <a:lstStyle/>
                    <a:p>
                      <a:r>
                        <a:rPr lang="en-US" sz="1200" dirty="0"/>
                        <a:t>      0.0</a:t>
                      </a:r>
                    </a:p>
                  </a:txBody>
                  <a:tcPr/>
                </a:tc>
                <a:tc>
                  <a:txBody>
                    <a:bodyPr/>
                    <a:lstStyle/>
                    <a:p>
                      <a:endParaRPr lang="en-US" sz="1200"/>
                    </a:p>
                  </a:txBody>
                  <a:tcPr/>
                </a:tc>
                <a:extLst>
                  <a:ext uri="{0D108BD9-81ED-4DB2-BD59-A6C34878D82A}">
                    <a16:rowId xmlns:a16="http://schemas.microsoft.com/office/drawing/2014/main" val="171824468"/>
                  </a:ext>
                </a:extLst>
              </a:tr>
              <a:tr h="378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Revenue Credits and Schedule 12 Allocated Project</a:t>
                      </a:r>
                    </a:p>
                  </a:txBody>
                  <a:tcPr/>
                </a:tc>
                <a:tc>
                  <a:txBody>
                    <a:bodyPr/>
                    <a:lstStyle/>
                    <a:p>
                      <a:r>
                        <a:rPr lang="en-US" sz="1200" dirty="0"/>
                        <a:t>   (6.2)</a:t>
                      </a:r>
                    </a:p>
                  </a:txBody>
                  <a:tcPr/>
                </a:tc>
                <a:tc>
                  <a:txBody>
                    <a:bodyPr/>
                    <a:lstStyle/>
                    <a:p>
                      <a:r>
                        <a:rPr lang="en-US" sz="1200" dirty="0"/>
                        <a:t>   (7.4)</a:t>
                      </a:r>
                    </a:p>
                  </a:txBody>
                  <a:tcPr/>
                </a:tc>
                <a:tc>
                  <a:txBody>
                    <a:bodyPr/>
                    <a:lstStyle/>
                    <a:p>
                      <a:r>
                        <a:rPr lang="en-US" sz="1200" dirty="0"/>
                        <a:t>      1.2</a:t>
                      </a:r>
                    </a:p>
                  </a:txBody>
                  <a:tcPr/>
                </a:tc>
                <a:tc>
                  <a:txBody>
                    <a:bodyPr/>
                    <a:lstStyle/>
                    <a:p>
                      <a:r>
                        <a:rPr lang="en-US" sz="1200" dirty="0"/>
                        <a:t>Schedule 12 project lower by $0.8 M.  Revenue credits lower by $0.3 M</a:t>
                      </a:r>
                    </a:p>
                  </a:txBody>
                  <a:tcPr/>
                </a:tc>
                <a:extLst>
                  <a:ext uri="{0D108BD9-81ED-4DB2-BD59-A6C34878D82A}">
                    <a16:rowId xmlns:a16="http://schemas.microsoft.com/office/drawing/2014/main" val="785491206"/>
                  </a:ext>
                </a:extLst>
              </a:tr>
              <a:tr h="378294">
                <a:tc>
                  <a:txBody>
                    <a:bodyPr/>
                    <a:lstStyle/>
                    <a:p>
                      <a:r>
                        <a:rPr lang="en-US" sz="1200" dirty="0"/>
                        <a:t>ATRR – Dayton Zone</a:t>
                      </a:r>
                    </a:p>
                  </a:txBody>
                  <a:tcPr/>
                </a:tc>
                <a:tc>
                  <a:txBody>
                    <a:bodyPr/>
                    <a:lstStyle/>
                    <a:p>
                      <a:r>
                        <a:rPr lang="en-US" sz="1200" dirty="0"/>
                        <a:t>   58.2</a:t>
                      </a:r>
                    </a:p>
                  </a:txBody>
                  <a:tcPr/>
                </a:tc>
                <a:tc>
                  <a:txBody>
                    <a:bodyPr/>
                    <a:lstStyle/>
                    <a:p>
                      <a:r>
                        <a:rPr lang="en-US" sz="1200" dirty="0"/>
                        <a:t>   61.7</a:t>
                      </a:r>
                    </a:p>
                  </a:txBody>
                  <a:tcPr/>
                </a:tc>
                <a:tc>
                  <a:txBody>
                    <a:bodyPr/>
                    <a:lstStyle/>
                    <a:p>
                      <a:r>
                        <a:rPr lang="en-US" sz="1200" dirty="0"/>
                        <a:t>     (3.5)</a:t>
                      </a:r>
                    </a:p>
                  </a:txBody>
                  <a:tcPr/>
                </a:tc>
                <a:tc>
                  <a:txBody>
                    <a:bodyPr/>
                    <a:lstStyle/>
                    <a:p>
                      <a:r>
                        <a:rPr lang="en-US" sz="1200" dirty="0"/>
                        <a:t>ATU to be included with 2024 Rates plus interest</a:t>
                      </a:r>
                    </a:p>
                  </a:txBody>
                  <a:tcPr/>
                </a:tc>
                <a:extLst>
                  <a:ext uri="{0D108BD9-81ED-4DB2-BD59-A6C34878D82A}">
                    <a16:rowId xmlns:a16="http://schemas.microsoft.com/office/drawing/2014/main" val="3990098408"/>
                  </a:ext>
                </a:extLst>
              </a:tr>
            </a:tbl>
          </a:graphicData>
        </a:graphic>
      </p:graphicFrame>
      <p:pic>
        <p:nvPicPr>
          <p:cNvPr id="6" name="Picture 3">
            <a:extLst>
              <a:ext uri="{FF2B5EF4-FFF2-40B4-BE49-F238E27FC236}">
                <a16:creationId xmlns:a16="http://schemas.microsoft.com/office/drawing/2014/main" id="{76BE7F27-6BFA-4116-961B-BF129681C6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0094621" y="71361"/>
            <a:ext cx="1599654" cy="35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30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C0A4-566C-46CA-BE41-2881D18780AE}"/>
              </a:ext>
            </a:extLst>
          </p:cNvPr>
          <p:cNvSpPr>
            <a:spLocks noGrp="1"/>
          </p:cNvSpPr>
          <p:nvPr>
            <p:ph type="title"/>
          </p:nvPr>
        </p:nvSpPr>
        <p:spPr>
          <a:xfrm>
            <a:off x="838200" y="152461"/>
            <a:ext cx="10515600" cy="350878"/>
          </a:xfrm>
        </p:spPr>
        <p:txBody>
          <a:bodyPr>
            <a:noAutofit/>
          </a:bodyPr>
          <a:lstStyle/>
          <a:p>
            <a:r>
              <a:rPr lang="en-US" sz="2000" b="1" dirty="0">
                <a:latin typeface="Arial" panose="020B0604020202020204" pitchFamily="34" charset="0"/>
                <a:cs typeface="Arial" panose="020B0604020202020204" pitchFamily="34" charset="0"/>
              </a:rPr>
              <a:t>2024 Projected ATRR Versus 2023 Projected ATRR - $ in Millions</a:t>
            </a:r>
          </a:p>
        </p:txBody>
      </p:sp>
      <p:graphicFrame>
        <p:nvGraphicFramePr>
          <p:cNvPr id="4" name="Table 4">
            <a:extLst>
              <a:ext uri="{FF2B5EF4-FFF2-40B4-BE49-F238E27FC236}">
                <a16:creationId xmlns:a16="http://schemas.microsoft.com/office/drawing/2014/main" id="{B5C2CFA7-F3EC-447E-B08B-60C3C90A64F4}"/>
              </a:ext>
            </a:extLst>
          </p:cNvPr>
          <p:cNvGraphicFramePr>
            <a:graphicFrameLocks noGrp="1"/>
          </p:cNvGraphicFramePr>
          <p:nvPr>
            <p:ph idx="1"/>
            <p:extLst>
              <p:ext uri="{D42A27DB-BD31-4B8C-83A1-F6EECF244321}">
                <p14:modId xmlns:p14="http://schemas.microsoft.com/office/powerpoint/2010/main" val="538320291"/>
              </p:ext>
            </p:extLst>
          </p:nvPr>
        </p:nvGraphicFramePr>
        <p:xfrm>
          <a:off x="450209" y="437687"/>
          <a:ext cx="11291582" cy="6248832"/>
        </p:xfrm>
        <a:graphic>
          <a:graphicData uri="http://schemas.openxmlformats.org/drawingml/2006/table">
            <a:tbl>
              <a:tblPr firstRow="1" bandRow="1">
                <a:tableStyleId>{5C22544A-7EE6-4342-B048-85BDC9FD1C3A}</a:tableStyleId>
              </a:tblPr>
              <a:tblGrid>
                <a:gridCol w="1979802">
                  <a:extLst>
                    <a:ext uri="{9D8B030D-6E8A-4147-A177-3AD203B41FA5}">
                      <a16:colId xmlns:a16="http://schemas.microsoft.com/office/drawing/2014/main" val="964055976"/>
                    </a:ext>
                  </a:extLst>
                </a:gridCol>
                <a:gridCol w="1651795">
                  <a:extLst>
                    <a:ext uri="{9D8B030D-6E8A-4147-A177-3AD203B41FA5}">
                      <a16:colId xmlns:a16="http://schemas.microsoft.com/office/drawing/2014/main" val="438575094"/>
                    </a:ext>
                  </a:extLst>
                </a:gridCol>
                <a:gridCol w="1838227">
                  <a:extLst>
                    <a:ext uri="{9D8B030D-6E8A-4147-A177-3AD203B41FA5}">
                      <a16:colId xmlns:a16="http://schemas.microsoft.com/office/drawing/2014/main" val="3082124595"/>
                    </a:ext>
                  </a:extLst>
                </a:gridCol>
                <a:gridCol w="1593130">
                  <a:extLst>
                    <a:ext uri="{9D8B030D-6E8A-4147-A177-3AD203B41FA5}">
                      <a16:colId xmlns:a16="http://schemas.microsoft.com/office/drawing/2014/main" val="4085626513"/>
                    </a:ext>
                  </a:extLst>
                </a:gridCol>
                <a:gridCol w="4228628">
                  <a:extLst>
                    <a:ext uri="{9D8B030D-6E8A-4147-A177-3AD203B41FA5}">
                      <a16:colId xmlns:a16="http://schemas.microsoft.com/office/drawing/2014/main" val="1365393904"/>
                    </a:ext>
                  </a:extLst>
                </a:gridCol>
              </a:tblGrid>
              <a:tr h="822121">
                <a:tc>
                  <a:txBody>
                    <a:bodyPr/>
                    <a:lstStyle/>
                    <a:p>
                      <a:pPr algn="ctr"/>
                      <a:r>
                        <a:rPr lang="en-US" sz="1100"/>
                        <a:t>Item</a:t>
                      </a:r>
                    </a:p>
                  </a:txBody>
                  <a:tcPr/>
                </a:tc>
                <a:tc>
                  <a:txBody>
                    <a:bodyPr/>
                    <a:lstStyle/>
                    <a:p>
                      <a:pPr algn="ctr"/>
                      <a:r>
                        <a:rPr lang="en-US" sz="1100" dirty="0"/>
                        <a:t>2024 Projected ATRR</a:t>
                      </a:r>
                    </a:p>
                  </a:txBody>
                  <a:tcPr/>
                </a:tc>
                <a:tc>
                  <a:txBody>
                    <a:bodyPr/>
                    <a:lstStyle/>
                    <a:p>
                      <a:pPr algn="ctr"/>
                      <a:r>
                        <a:rPr lang="en-US" sz="1100" dirty="0"/>
                        <a:t>2023 Projected ATRR</a:t>
                      </a:r>
                    </a:p>
                  </a:txBody>
                  <a:tcPr/>
                </a:tc>
                <a:tc>
                  <a:txBody>
                    <a:bodyPr/>
                    <a:lstStyle/>
                    <a:p>
                      <a:pPr algn="ctr"/>
                      <a:r>
                        <a:rPr lang="en-US" sz="1100"/>
                        <a:t>Difference</a:t>
                      </a:r>
                    </a:p>
                  </a:txBody>
                  <a:tcPr/>
                </a:tc>
                <a:tc>
                  <a:txBody>
                    <a:bodyPr/>
                    <a:lstStyle/>
                    <a:p>
                      <a:pPr algn="ctr"/>
                      <a:r>
                        <a:rPr lang="en-US" sz="1100"/>
                        <a:t>Explanation</a:t>
                      </a:r>
                    </a:p>
                  </a:txBody>
                  <a:tcPr/>
                </a:tc>
                <a:extLst>
                  <a:ext uri="{0D108BD9-81ED-4DB2-BD59-A6C34878D82A}">
                    <a16:rowId xmlns:a16="http://schemas.microsoft.com/office/drawing/2014/main" val="2865201474"/>
                  </a:ext>
                </a:extLst>
              </a:tr>
              <a:tr h="286188">
                <a:tc>
                  <a:txBody>
                    <a:bodyPr/>
                    <a:lstStyle/>
                    <a:p>
                      <a:r>
                        <a:rPr lang="en-US" sz="1100"/>
                        <a:t>Net Plant in Service</a:t>
                      </a:r>
                    </a:p>
                  </a:txBody>
                  <a:tcPr/>
                </a:tc>
                <a:tc>
                  <a:txBody>
                    <a:bodyPr/>
                    <a:lstStyle/>
                    <a:p>
                      <a:r>
                        <a:rPr lang="en-US" sz="1200" dirty="0"/>
                        <a:t>$539.7</a:t>
                      </a:r>
                    </a:p>
                  </a:txBody>
                  <a:tcPr/>
                </a:tc>
                <a:tc>
                  <a:txBody>
                    <a:bodyPr/>
                    <a:lstStyle/>
                    <a:p>
                      <a:r>
                        <a:rPr lang="en-US" sz="1100" dirty="0"/>
                        <a:t>$367.8</a:t>
                      </a:r>
                    </a:p>
                  </a:txBody>
                  <a:tcPr/>
                </a:tc>
                <a:tc>
                  <a:txBody>
                    <a:bodyPr/>
                    <a:lstStyle/>
                    <a:p>
                      <a:r>
                        <a:rPr lang="en-US" sz="1100" dirty="0"/>
                        <a:t>$171.9   </a:t>
                      </a:r>
                    </a:p>
                  </a:txBody>
                  <a:tcPr/>
                </a:tc>
                <a:tc>
                  <a:txBody>
                    <a:bodyPr/>
                    <a:lstStyle/>
                    <a:p>
                      <a:r>
                        <a:rPr lang="en-US" sz="1100"/>
                        <a:t>Projects going into service during 2023 and 2024</a:t>
                      </a:r>
                      <a:endParaRPr lang="en-US" sz="1100" dirty="0"/>
                    </a:p>
                  </a:txBody>
                  <a:tcPr/>
                </a:tc>
                <a:extLst>
                  <a:ext uri="{0D108BD9-81ED-4DB2-BD59-A6C34878D82A}">
                    <a16:rowId xmlns:a16="http://schemas.microsoft.com/office/drawing/2014/main" val="2278941509"/>
                  </a:ext>
                </a:extLst>
              </a:tr>
              <a:tr h="284966">
                <a:tc>
                  <a:txBody>
                    <a:bodyPr/>
                    <a:lstStyle/>
                    <a:p>
                      <a:r>
                        <a:rPr lang="en-US" sz="1100"/>
                        <a:t>CWIP</a:t>
                      </a:r>
                    </a:p>
                  </a:txBody>
                  <a:tcPr/>
                </a:tc>
                <a:tc>
                  <a:txBody>
                    <a:bodyPr/>
                    <a:lstStyle/>
                    <a:p>
                      <a:r>
                        <a:rPr lang="en-US" sz="1200" dirty="0"/>
                        <a:t>    91.4</a:t>
                      </a:r>
                    </a:p>
                  </a:txBody>
                  <a:tcPr/>
                </a:tc>
                <a:tc>
                  <a:txBody>
                    <a:bodyPr/>
                    <a:lstStyle/>
                    <a:p>
                      <a:r>
                        <a:rPr lang="en-US" sz="1100" dirty="0"/>
                        <a:t>    34.6</a:t>
                      </a:r>
                    </a:p>
                  </a:txBody>
                  <a:tcPr/>
                </a:tc>
                <a:tc>
                  <a:txBody>
                    <a:bodyPr/>
                    <a:lstStyle/>
                    <a:p>
                      <a:r>
                        <a:rPr lang="en-US" sz="1100" dirty="0"/>
                        <a:t>    56.8</a:t>
                      </a:r>
                    </a:p>
                  </a:txBody>
                  <a:tcPr/>
                </a:tc>
                <a:tc>
                  <a:txBody>
                    <a:bodyPr/>
                    <a:lstStyle/>
                    <a:p>
                      <a:r>
                        <a:rPr lang="en-US" sz="1100" dirty="0"/>
                        <a:t>Execution of capital plan</a:t>
                      </a:r>
                    </a:p>
                  </a:txBody>
                  <a:tcPr/>
                </a:tc>
                <a:extLst>
                  <a:ext uri="{0D108BD9-81ED-4DB2-BD59-A6C34878D82A}">
                    <a16:rowId xmlns:a16="http://schemas.microsoft.com/office/drawing/2014/main" val="1589914889"/>
                  </a:ext>
                </a:extLst>
              </a:tr>
              <a:tr h="407271">
                <a:tc>
                  <a:txBody>
                    <a:bodyPr/>
                    <a:lstStyle/>
                    <a:p>
                      <a:r>
                        <a:rPr lang="en-US" sz="1100"/>
                        <a:t>ADIT</a:t>
                      </a:r>
                    </a:p>
                  </a:txBody>
                  <a:tcPr/>
                </a:tc>
                <a:tc>
                  <a:txBody>
                    <a:bodyPr/>
                    <a:lstStyle/>
                    <a:p>
                      <a:r>
                        <a:rPr lang="en-US" sz="1200" dirty="0"/>
                        <a:t>  (68.1)</a:t>
                      </a:r>
                    </a:p>
                  </a:txBody>
                  <a:tcPr/>
                </a:tc>
                <a:tc>
                  <a:txBody>
                    <a:bodyPr/>
                    <a:lstStyle/>
                    <a:p>
                      <a:r>
                        <a:rPr lang="en-US" sz="1100" dirty="0">
                          <a:solidFill>
                            <a:schemeClr val="tx1"/>
                          </a:solidFill>
                        </a:rPr>
                        <a:t>   (82.2)</a:t>
                      </a:r>
                    </a:p>
                  </a:txBody>
                  <a:tcPr/>
                </a:tc>
                <a:tc>
                  <a:txBody>
                    <a:bodyPr/>
                    <a:lstStyle/>
                    <a:p>
                      <a:r>
                        <a:rPr lang="en-US" sz="1100" dirty="0">
                          <a:solidFill>
                            <a:schemeClr val="tx1"/>
                          </a:solidFill>
                        </a:rPr>
                        <a:t>    14.1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Overstatement in 2023 which has been corrected with projected 2024 ATRR</a:t>
                      </a:r>
                    </a:p>
                  </a:txBody>
                  <a:tcPr/>
                </a:tc>
                <a:extLst>
                  <a:ext uri="{0D108BD9-81ED-4DB2-BD59-A6C34878D82A}">
                    <a16:rowId xmlns:a16="http://schemas.microsoft.com/office/drawing/2014/main" val="2057365007"/>
                  </a:ext>
                </a:extLst>
              </a:tr>
              <a:tr h="378294">
                <a:tc>
                  <a:txBody>
                    <a:bodyPr/>
                    <a:lstStyle/>
                    <a:p>
                      <a:r>
                        <a:rPr lang="en-US" sz="1100"/>
                        <a:t>Other Items</a:t>
                      </a:r>
                    </a:p>
                  </a:txBody>
                  <a:tcPr/>
                </a:tc>
                <a:tc>
                  <a:txBody>
                    <a:bodyPr/>
                    <a:lstStyle/>
                    <a:p>
                      <a:r>
                        <a:rPr lang="en-US" sz="1200" dirty="0"/>
                        <a:t>     2.3</a:t>
                      </a:r>
                    </a:p>
                  </a:txBody>
                  <a:tcPr/>
                </a:tc>
                <a:tc>
                  <a:txBody>
                    <a:bodyPr/>
                    <a:lstStyle/>
                    <a:p>
                      <a:r>
                        <a:rPr lang="en-US" sz="1100" dirty="0">
                          <a:solidFill>
                            <a:schemeClr val="tx1"/>
                          </a:solidFill>
                        </a:rPr>
                        <a:t>      0.2</a:t>
                      </a:r>
                    </a:p>
                  </a:txBody>
                  <a:tcPr/>
                </a:tc>
                <a:tc>
                  <a:txBody>
                    <a:bodyPr/>
                    <a:lstStyle/>
                    <a:p>
                      <a:r>
                        <a:rPr lang="en-US" sz="1100" dirty="0">
                          <a:solidFill>
                            <a:schemeClr val="tx1"/>
                          </a:solidFill>
                        </a:rPr>
                        <a:t>     2.1</a:t>
                      </a:r>
                    </a:p>
                  </a:txBody>
                  <a:tcPr/>
                </a:tc>
                <a:tc>
                  <a:txBody>
                    <a:bodyPr/>
                    <a:lstStyle/>
                    <a:p>
                      <a:r>
                        <a:rPr lang="en-US" sz="1100"/>
                        <a:t>Higher prepayments and materials and supplies</a:t>
                      </a:r>
                      <a:endParaRPr lang="en-US" sz="1100" dirty="0"/>
                    </a:p>
                  </a:txBody>
                  <a:tcPr/>
                </a:tc>
                <a:extLst>
                  <a:ext uri="{0D108BD9-81ED-4DB2-BD59-A6C34878D82A}">
                    <a16:rowId xmlns:a16="http://schemas.microsoft.com/office/drawing/2014/main" val="675000898"/>
                  </a:ext>
                </a:extLst>
              </a:tr>
              <a:tr h="223279">
                <a:tc>
                  <a:txBody>
                    <a:bodyPr/>
                    <a:lstStyle/>
                    <a:p>
                      <a:r>
                        <a:rPr lang="en-US" sz="1100"/>
                        <a:t>Total Rate Base</a:t>
                      </a:r>
                    </a:p>
                  </a:txBody>
                  <a:tcPr/>
                </a:tc>
                <a:tc>
                  <a:txBody>
                    <a:bodyPr/>
                    <a:lstStyle/>
                    <a:p>
                      <a:r>
                        <a:rPr lang="en-US" sz="1200" dirty="0"/>
                        <a:t> 565.3</a:t>
                      </a:r>
                    </a:p>
                  </a:txBody>
                  <a:tcPr/>
                </a:tc>
                <a:tc>
                  <a:txBody>
                    <a:bodyPr/>
                    <a:lstStyle/>
                    <a:p>
                      <a:r>
                        <a:rPr lang="en-US" sz="1100" dirty="0"/>
                        <a:t>  320.4</a:t>
                      </a:r>
                    </a:p>
                  </a:txBody>
                  <a:tcPr/>
                </a:tc>
                <a:tc>
                  <a:txBody>
                    <a:bodyPr/>
                    <a:lstStyle/>
                    <a:p>
                      <a:r>
                        <a:rPr lang="en-US" sz="1100" dirty="0"/>
                        <a:t> 244.9  </a:t>
                      </a:r>
                    </a:p>
                  </a:txBody>
                  <a:tcPr/>
                </a:tc>
                <a:tc>
                  <a:txBody>
                    <a:bodyPr/>
                    <a:lstStyle/>
                    <a:p>
                      <a:endParaRPr lang="en-US" sz="1100"/>
                    </a:p>
                  </a:txBody>
                  <a:tcPr/>
                </a:tc>
                <a:extLst>
                  <a:ext uri="{0D108BD9-81ED-4DB2-BD59-A6C34878D82A}">
                    <a16:rowId xmlns:a16="http://schemas.microsoft.com/office/drawing/2014/main" val="1145334297"/>
                  </a:ext>
                </a:extLst>
              </a:tr>
              <a:tr h="0">
                <a:tc>
                  <a:txBody>
                    <a:bodyPr/>
                    <a:lstStyle/>
                    <a:p>
                      <a:endParaRPr lang="en-US" sz="1100"/>
                    </a:p>
                  </a:txBody>
                  <a:tcPr/>
                </a:tc>
                <a:tc>
                  <a:txBody>
                    <a:bodyPr/>
                    <a:lstStyle/>
                    <a:p>
                      <a:endParaRPr lang="en-US" sz="1200" dirty="0"/>
                    </a:p>
                  </a:txBody>
                  <a:tcPr/>
                </a:tc>
                <a:tc>
                  <a:txBody>
                    <a:bodyPr/>
                    <a:lstStyle/>
                    <a:p>
                      <a:endParaRPr lang="en-US" sz="1100" dirty="0"/>
                    </a:p>
                  </a:txBody>
                  <a:tcPr/>
                </a:tc>
                <a:tc>
                  <a:txBody>
                    <a:bodyPr/>
                    <a:lstStyle/>
                    <a:p>
                      <a:endParaRPr lang="en-US" sz="1100" dirty="0"/>
                    </a:p>
                  </a:txBody>
                  <a:tcPr/>
                </a:tc>
                <a:tc>
                  <a:txBody>
                    <a:bodyPr/>
                    <a:lstStyle/>
                    <a:p>
                      <a:endParaRPr lang="en-US" sz="1100"/>
                    </a:p>
                  </a:txBody>
                  <a:tcPr/>
                </a:tc>
                <a:extLst>
                  <a:ext uri="{0D108BD9-81ED-4DB2-BD59-A6C34878D82A}">
                    <a16:rowId xmlns:a16="http://schemas.microsoft.com/office/drawing/2014/main" val="3373321972"/>
                  </a:ext>
                </a:extLst>
              </a:tr>
              <a:tr h="0">
                <a:tc>
                  <a:txBody>
                    <a:bodyPr/>
                    <a:lstStyle/>
                    <a:p>
                      <a:r>
                        <a:rPr lang="en-US" sz="1100"/>
                        <a:t>O&amp;M and A&amp;G</a:t>
                      </a:r>
                    </a:p>
                  </a:txBody>
                  <a:tcPr/>
                </a:tc>
                <a:tc>
                  <a:txBody>
                    <a:bodyPr/>
                    <a:lstStyle/>
                    <a:p>
                      <a:r>
                        <a:rPr lang="en-US" sz="1200" dirty="0"/>
                        <a:t>   21.7</a:t>
                      </a:r>
                    </a:p>
                  </a:txBody>
                  <a:tcPr/>
                </a:tc>
                <a:tc>
                  <a:txBody>
                    <a:bodyPr/>
                    <a:lstStyle/>
                    <a:p>
                      <a:r>
                        <a:rPr lang="en-US" sz="1100" dirty="0"/>
                        <a:t>   19.5</a:t>
                      </a:r>
                    </a:p>
                  </a:txBody>
                  <a:tcPr/>
                </a:tc>
                <a:tc>
                  <a:txBody>
                    <a:bodyPr/>
                    <a:lstStyle/>
                    <a:p>
                      <a:r>
                        <a:rPr lang="en-US" sz="1100" dirty="0"/>
                        <a:t>     2.2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2024</a:t>
                      </a:r>
                      <a:r>
                        <a:rPr lang="en-US" sz="1100"/>
                        <a:t>:  Projection.  </a:t>
                      </a:r>
                      <a:r>
                        <a:rPr lang="en-US" sz="1100" dirty="0"/>
                        <a:t>2023:  Projection</a:t>
                      </a:r>
                    </a:p>
                  </a:txBody>
                  <a:tcPr/>
                </a:tc>
                <a:extLst>
                  <a:ext uri="{0D108BD9-81ED-4DB2-BD59-A6C34878D82A}">
                    <a16:rowId xmlns:a16="http://schemas.microsoft.com/office/drawing/2014/main" val="3535208427"/>
                  </a:ext>
                </a:extLst>
              </a:tr>
              <a:tr h="337395">
                <a:tc>
                  <a:txBody>
                    <a:bodyPr/>
                    <a:lstStyle/>
                    <a:p>
                      <a:r>
                        <a:rPr lang="en-US" sz="1100"/>
                        <a:t>Depreciation</a:t>
                      </a:r>
                    </a:p>
                  </a:txBody>
                  <a:tcPr/>
                </a:tc>
                <a:tc>
                  <a:txBody>
                    <a:bodyPr/>
                    <a:lstStyle/>
                    <a:p>
                      <a:r>
                        <a:rPr lang="en-US" sz="1200" dirty="0"/>
                        <a:t>   15.9</a:t>
                      </a:r>
                    </a:p>
                  </a:txBody>
                  <a:tcPr/>
                </a:tc>
                <a:tc>
                  <a:txBody>
                    <a:bodyPr/>
                    <a:lstStyle/>
                    <a:p>
                      <a:r>
                        <a:rPr lang="en-US" sz="1100" dirty="0"/>
                        <a:t>   13.1</a:t>
                      </a:r>
                    </a:p>
                  </a:txBody>
                  <a:tcPr/>
                </a:tc>
                <a:tc>
                  <a:txBody>
                    <a:bodyPr/>
                    <a:lstStyle/>
                    <a:p>
                      <a:r>
                        <a:rPr lang="en-US" sz="1100" dirty="0"/>
                        <a:t>     2.8    </a:t>
                      </a:r>
                    </a:p>
                  </a:txBody>
                  <a:tcPr/>
                </a:tc>
                <a:tc>
                  <a:txBody>
                    <a:bodyPr/>
                    <a:lstStyle/>
                    <a:p>
                      <a:r>
                        <a:rPr lang="en-US" sz="1100" dirty="0"/>
                        <a:t>Projects going </a:t>
                      </a:r>
                      <a:r>
                        <a:rPr lang="en-US" sz="1100"/>
                        <a:t>into service</a:t>
                      </a:r>
                      <a:endParaRPr lang="en-US" sz="1100" dirty="0">
                        <a:highlight>
                          <a:srgbClr val="FF0000"/>
                        </a:highlight>
                      </a:endParaRPr>
                    </a:p>
                  </a:txBody>
                  <a:tcPr/>
                </a:tc>
                <a:extLst>
                  <a:ext uri="{0D108BD9-81ED-4DB2-BD59-A6C34878D82A}">
                    <a16:rowId xmlns:a16="http://schemas.microsoft.com/office/drawing/2014/main" val="4201592380"/>
                  </a:ext>
                </a:extLst>
              </a:tr>
              <a:tr h="378294">
                <a:tc>
                  <a:txBody>
                    <a:bodyPr/>
                    <a:lstStyle/>
                    <a:p>
                      <a:r>
                        <a:rPr lang="en-US" sz="1100"/>
                        <a:t>Other Taxes</a:t>
                      </a:r>
                    </a:p>
                  </a:txBody>
                  <a:tcPr/>
                </a:tc>
                <a:tc>
                  <a:txBody>
                    <a:bodyPr/>
                    <a:lstStyle/>
                    <a:p>
                      <a:r>
                        <a:rPr lang="en-US" sz="1200" dirty="0"/>
                        <a:t>   </a:t>
                      </a:r>
                      <a:r>
                        <a:rPr lang="en-US" sz="1200" dirty="0">
                          <a:solidFill>
                            <a:schemeClr val="tx1"/>
                          </a:solidFill>
                        </a:rPr>
                        <a:t>29.9</a:t>
                      </a:r>
                    </a:p>
                  </a:txBody>
                  <a:tcPr/>
                </a:tc>
                <a:tc>
                  <a:txBody>
                    <a:bodyPr/>
                    <a:lstStyle/>
                    <a:p>
                      <a:r>
                        <a:rPr lang="en-US" sz="1100" dirty="0"/>
                        <a:t>   22.4</a:t>
                      </a:r>
                    </a:p>
                  </a:txBody>
                  <a:tcPr/>
                </a:tc>
                <a:tc>
                  <a:txBody>
                    <a:bodyPr/>
                    <a:lstStyle/>
                    <a:p>
                      <a:r>
                        <a:rPr lang="en-US" sz="1100" dirty="0"/>
                        <a:t>     7.5 </a:t>
                      </a:r>
                    </a:p>
                  </a:txBody>
                  <a:tcPr/>
                </a:tc>
                <a:tc>
                  <a:txBody>
                    <a:bodyPr/>
                    <a:lstStyle/>
                    <a:p>
                      <a:r>
                        <a:rPr lang="en-US" sz="1100"/>
                        <a:t>Property taxes in 2024 based upon 12/31/2023 plant in service which reflects projects going into service during 2023</a:t>
                      </a:r>
                      <a:endParaRPr lang="en-US" sz="1100" dirty="0"/>
                    </a:p>
                  </a:txBody>
                  <a:tcPr/>
                </a:tc>
                <a:extLst>
                  <a:ext uri="{0D108BD9-81ED-4DB2-BD59-A6C34878D82A}">
                    <a16:rowId xmlns:a16="http://schemas.microsoft.com/office/drawing/2014/main" val="2403474285"/>
                  </a:ext>
                </a:extLst>
              </a:tr>
              <a:tr h="378294">
                <a:tc>
                  <a:txBody>
                    <a:bodyPr/>
                    <a:lstStyle/>
                    <a:p>
                      <a:r>
                        <a:rPr lang="en-US" sz="1100"/>
                        <a:t>Return</a:t>
                      </a:r>
                    </a:p>
                  </a:txBody>
                  <a:tcPr/>
                </a:tc>
                <a:tc>
                  <a:txBody>
                    <a:bodyPr/>
                    <a:lstStyle/>
                    <a:p>
                      <a:r>
                        <a:rPr lang="en-US" sz="1200" dirty="0"/>
                        <a:t>   41.9</a:t>
                      </a:r>
                    </a:p>
                  </a:txBody>
                  <a:tcPr/>
                </a:tc>
                <a:tc>
                  <a:txBody>
                    <a:bodyPr/>
                    <a:lstStyle/>
                    <a:p>
                      <a:r>
                        <a:rPr lang="en-US" sz="1100" dirty="0"/>
                        <a:t>   23.4</a:t>
                      </a:r>
                    </a:p>
                  </a:txBody>
                  <a:tcPr/>
                </a:tc>
                <a:tc>
                  <a:txBody>
                    <a:bodyPr/>
                    <a:lstStyle/>
                    <a:p>
                      <a:r>
                        <a:rPr lang="en-US" sz="1100" dirty="0"/>
                        <a:t>   18.5    </a:t>
                      </a:r>
                    </a:p>
                  </a:txBody>
                  <a:tcPr/>
                </a:tc>
                <a:tc>
                  <a:txBody>
                    <a:bodyPr/>
                    <a:lstStyle/>
                    <a:p>
                      <a:r>
                        <a:rPr lang="en-US" sz="1100" dirty="0"/>
                        <a:t>Higher rate base </a:t>
                      </a:r>
                    </a:p>
                  </a:txBody>
                  <a:tcPr/>
                </a:tc>
                <a:extLst>
                  <a:ext uri="{0D108BD9-81ED-4DB2-BD59-A6C34878D82A}">
                    <a16:rowId xmlns:a16="http://schemas.microsoft.com/office/drawing/2014/main" val="2356858037"/>
                  </a:ext>
                </a:extLst>
              </a:tr>
              <a:tr h="378294">
                <a:tc>
                  <a:txBody>
                    <a:bodyPr/>
                    <a:lstStyle/>
                    <a:p>
                      <a:r>
                        <a:rPr lang="en-US" sz="1100"/>
                        <a:t>Income Taxes</a:t>
                      </a:r>
                    </a:p>
                  </a:txBody>
                  <a:tcPr/>
                </a:tc>
                <a:tc>
                  <a:txBody>
                    <a:bodyPr/>
                    <a:lstStyle/>
                    <a:p>
                      <a:r>
                        <a:rPr lang="en-US" sz="1200" dirty="0"/>
                        <a:t>     5.1 </a:t>
                      </a:r>
                    </a:p>
                  </a:txBody>
                  <a:tcPr/>
                </a:tc>
                <a:tc>
                  <a:txBody>
                    <a:bodyPr/>
                    <a:lstStyle/>
                    <a:p>
                      <a:r>
                        <a:rPr lang="en-US" sz="1100" dirty="0"/>
                        <a:t>     1.2</a:t>
                      </a:r>
                    </a:p>
                  </a:txBody>
                  <a:tcPr/>
                </a:tc>
                <a:tc>
                  <a:txBody>
                    <a:bodyPr/>
                    <a:lstStyle/>
                    <a:p>
                      <a:r>
                        <a:rPr lang="en-US" sz="1100" dirty="0"/>
                        <a:t>      3.9 </a:t>
                      </a:r>
                    </a:p>
                  </a:txBody>
                  <a:tcPr/>
                </a:tc>
                <a:tc>
                  <a:txBody>
                    <a:bodyPr/>
                    <a:lstStyle/>
                    <a:p>
                      <a:r>
                        <a:rPr lang="en-US" sz="1100"/>
                        <a:t>Higher rate base</a:t>
                      </a:r>
                      <a:endParaRPr lang="en-US" sz="1100" dirty="0"/>
                    </a:p>
                  </a:txBody>
                  <a:tcPr/>
                </a:tc>
                <a:extLst>
                  <a:ext uri="{0D108BD9-81ED-4DB2-BD59-A6C34878D82A}">
                    <a16:rowId xmlns:a16="http://schemas.microsoft.com/office/drawing/2014/main" val="171824468"/>
                  </a:ext>
                </a:extLst>
              </a:tr>
              <a:tr h="378294">
                <a:tc>
                  <a:txBody>
                    <a:bodyPr/>
                    <a:lstStyle/>
                    <a:p>
                      <a:r>
                        <a:rPr lang="en-US" sz="1100" dirty="0"/>
                        <a:t>Revenue Credits, and Schedule 12 Allocated Project</a:t>
                      </a:r>
                    </a:p>
                  </a:txBody>
                  <a:tcPr/>
                </a:tc>
                <a:tc>
                  <a:txBody>
                    <a:bodyPr/>
                    <a:lstStyle/>
                    <a:p>
                      <a:r>
                        <a:rPr lang="en-US" sz="1200" dirty="0"/>
                        <a:t>   (6.3)</a:t>
                      </a:r>
                    </a:p>
                  </a:txBody>
                  <a:tcPr/>
                </a:tc>
                <a:tc>
                  <a:txBody>
                    <a:bodyPr/>
                    <a:lstStyle/>
                    <a:p>
                      <a:r>
                        <a:rPr lang="en-US" sz="1100"/>
                        <a:t>  </a:t>
                      </a:r>
                      <a:r>
                        <a:rPr lang="en-US" sz="1100">
                          <a:solidFill>
                            <a:schemeClr val="tx1"/>
                          </a:solidFill>
                        </a:rPr>
                        <a:t>(7.4)</a:t>
                      </a:r>
                      <a:endParaRPr lang="en-US" sz="1100" dirty="0">
                        <a:solidFill>
                          <a:schemeClr val="tx1"/>
                        </a:solidFill>
                      </a:endParaRPr>
                    </a:p>
                  </a:txBody>
                  <a:tcPr/>
                </a:tc>
                <a:tc>
                  <a:txBody>
                    <a:bodyPr/>
                    <a:lstStyle/>
                    <a:p>
                      <a:r>
                        <a:rPr lang="en-US" sz="1100" dirty="0"/>
                        <a:t>      1.2</a:t>
                      </a:r>
                    </a:p>
                  </a:txBody>
                  <a:tcPr/>
                </a:tc>
                <a:tc>
                  <a:txBody>
                    <a:bodyPr/>
                    <a:lstStyle/>
                    <a:p>
                      <a:r>
                        <a:rPr lang="en-US" sz="1100"/>
                        <a:t>Lower Schedule 12 project revenue requirement</a:t>
                      </a:r>
                      <a:endParaRPr lang="en-US" sz="1100" dirty="0"/>
                    </a:p>
                  </a:txBody>
                  <a:tcPr/>
                </a:tc>
                <a:extLst>
                  <a:ext uri="{0D108BD9-81ED-4DB2-BD59-A6C34878D82A}">
                    <a16:rowId xmlns:a16="http://schemas.microsoft.com/office/drawing/2014/main" val="785491206"/>
                  </a:ext>
                </a:extLst>
              </a:tr>
              <a:tr h="378294">
                <a:tc>
                  <a:txBody>
                    <a:bodyPr/>
                    <a:lstStyle/>
                    <a:p>
                      <a:r>
                        <a:rPr lang="en-US" sz="1100" dirty="0"/>
                        <a:t>Total Before ATU and Corrections</a:t>
                      </a:r>
                    </a:p>
                  </a:txBody>
                  <a:tcPr/>
                </a:tc>
                <a:tc>
                  <a:txBody>
                    <a:bodyPr/>
                    <a:lstStyle/>
                    <a:p>
                      <a:r>
                        <a:rPr lang="en-US" sz="1200" dirty="0"/>
                        <a:t> 108.2</a:t>
                      </a:r>
                    </a:p>
                  </a:txBody>
                  <a:tcPr/>
                </a:tc>
                <a:tc>
                  <a:txBody>
                    <a:bodyPr/>
                    <a:lstStyle/>
                    <a:p>
                      <a:r>
                        <a:rPr lang="en-US" sz="1100"/>
                        <a:t>  72.2</a:t>
                      </a:r>
                      <a:endParaRPr lang="en-US" sz="1100" dirty="0"/>
                    </a:p>
                  </a:txBody>
                  <a:tcPr/>
                </a:tc>
                <a:tc>
                  <a:txBody>
                    <a:bodyPr/>
                    <a:lstStyle/>
                    <a:p>
                      <a:r>
                        <a:rPr lang="en-US" sz="1100" dirty="0"/>
                        <a:t>    36.1</a:t>
                      </a:r>
                    </a:p>
                  </a:txBody>
                  <a:tcPr/>
                </a:tc>
                <a:tc>
                  <a:txBody>
                    <a:bodyPr/>
                    <a:lstStyle/>
                    <a:p>
                      <a:endParaRPr lang="en-US" sz="1100" dirty="0"/>
                    </a:p>
                  </a:txBody>
                  <a:tcPr/>
                </a:tc>
                <a:extLst>
                  <a:ext uri="{0D108BD9-81ED-4DB2-BD59-A6C34878D82A}">
                    <a16:rowId xmlns:a16="http://schemas.microsoft.com/office/drawing/2014/main" val="2602076831"/>
                  </a:ext>
                </a:extLst>
              </a:tr>
              <a:tr h="378294">
                <a:tc>
                  <a:txBody>
                    <a:bodyPr/>
                    <a:lstStyle/>
                    <a:p>
                      <a:r>
                        <a:rPr lang="en-US" sz="1100"/>
                        <a:t>2022 ATU and Corrections</a:t>
                      </a:r>
                      <a:endParaRPr lang="en-US" sz="1100" dirty="0"/>
                    </a:p>
                  </a:txBody>
                  <a:tcPr/>
                </a:tc>
                <a:tc>
                  <a:txBody>
                    <a:bodyPr/>
                    <a:lstStyle/>
                    <a:p>
                      <a:r>
                        <a:rPr lang="en-US" sz="1200" dirty="0"/>
                        <a:t>  (2.6)</a:t>
                      </a:r>
                    </a:p>
                  </a:txBody>
                  <a:tcPr/>
                </a:tc>
                <a:tc>
                  <a:txBody>
                    <a:bodyPr/>
                    <a:lstStyle/>
                    <a:p>
                      <a:r>
                        <a:rPr lang="en-US" sz="1100" dirty="0"/>
                        <a:t> (10.2)</a:t>
                      </a:r>
                    </a:p>
                  </a:txBody>
                  <a:tcPr/>
                </a:tc>
                <a:tc>
                  <a:txBody>
                    <a:bodyPr/>
                    <a:lstStyle/>
                    <a:p>
                      <a:r>
                        <a:rPr lang="en-US" sz="1100" dirty="0"/>
                        <a:t>      7.6</a:t>
                      </a:r>
                    </a:p>
                  </a:txBody>
                  <a:tcPr/>
                </a:tc>
                <a:tc>
                  <a:txBody>
                    <a:bodyPr/>
                    <a:lstStyle/>
                    <a:p>
                      <a:r>
                        <a:rPr lang="en-US" sz="1100"/>
                        <a:t>2024:  NITS ATU of $(4.1) M.  Correction of $1.4 M.</a:t>
                      </a:r>
                    </a:p>
                    <a:p>
                      <a:r>
                        <a:rPr lang="en-US" sz="1100"/>
                        <a:t>2023:  NITS ATU of $(10.2) M.</a:t>
                      </a:r>
                      <a:endParaRPr lang="en-US" sz="1100" dirty="0"/>
                    </a:p>
                  </a:txBody>
                  <a:tcPr/>
                </a:tc>
                <a:extLst>
                  <a:ext uri="{0D108BD9-81ED-4DB2-BD59-A6C34878D82A}">
                    <a16:rowId xmlns:a16="http://schemas.microsoft.com/office/drawing/2014/main" val="186804567"/>
                  </a:ext>
                </a:extLst>
              </a:tr>
              <a:tr h="378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ATRR – Dayton Zone</a:t>
                      </a:r>
                    </a:p>
                    <a:p>
                      <a:endParaRPr lang="en-US" sz="1100" dirty="0"/>
                    </a:p>
                  </a:txBody>
                  <a:tcPr/>
                </a:tc>
                <a:tc>
                  <a:txBody>
                    <a:bodyPr/>
                    <a:lstStyle/>
                    <a:p>
                      <a:r>
                        <a:rPr lang="en-US" sz="1200" dirty="0"/>
                        <a:t>105.6</a:t>
                      </a:r>
                    </a:p>
                  </a:txBody>
                  <a:tcPr/>
                </a:tc>
                <a:tc>
                  <a:txBody>
                    <a:bodyPr/>
                    <a:lstStyle/>
                    <a:p>
                      <a:r>
                        <a:rPr lang="en-US" sz="1100" dirty="0"/>
                        <a:t>   62.0</a:t>
                      </a:r>
                    </a:p>
                  </a:txBody>
                  <a:tcPr/>
                </a:tc>
                <a:tc>
                  <a:txBody>
                    <a:bodyPr/>
                    <a:lstStyle/>
                    <a:p>
                      <a:r>
                        <a:rPr lang="en-US" sz="1100" dirty="0"/>
                        <a:t>    43.7</a:t>
                      </a:r>
                    </a:p>
                  </a:txBody>
                  <a:tcPr/>
                </a:tc>
                <a:tc>
                  <a:txBody>
                    <a:bodyPr/>
                    <a:lstStyle/>
                    <a:p>
                      <a:endParaRPr lang="en-US" sz="1100" dirty="0"/>
                    </a:p>
                  </a:txBody>
                  <a:tcPr/>
                </a:tc>
                <a:extLst>
                  <a:ext uri="{0D108BD9-81ED-4DB2-BD59-A6C34878D82A}">
                    <a16:rowId xmlns:a16="http://schemas.microsoft.com/office/drawing/2014/main" val="2136277802"/>
                  </a:ext>
                </a:extLst>
              </a:tr>
            </a:tbl>
          </a:graphicData>
        </a:graphic>
      </p:graphicFrame>
      <p:pic>
        <p:nvPicPr>
          <p:cNvPr id="5" name="Picture 3">
            <a:extLst>
              <a:ext uri="{FF2B5EF4-FFF2-40B4-BE49-F238E27FC236}">
                <a16:creationId xmlns:a16="http://schemas.microsoft.com/office/drawing/2014/main" id="{5D3E7C4A-D89B-40F4-BBB3-ED0C5F96D6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0119119" y="38887"/>
            <a:ext cx="1461184" cy="32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23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82E74-679B-0941-9133-8773C7E3FCEF}"/>
              </a:ext>
            </a:extLst>
          </p:cNvPr>
          <p:cNvSpPr>
            <a:spLocks noGrp="1"/>
          </p:cNvSpPr>
          <p:nvPr>
            <p:ph type="ctrTitle"/>
          </p:nvPr>
        </p:nvSpPr>
        <p:spPr>
          <a:xfrm>
            <a:off x="365837" y="419255"/>
            <a:ext cx="10484196" cy="1077218"/>
          </a:xfrm>
        </p:spPr>
        <p:txBody>
          <a:bodyPr/>
          <a:lstStyle/>
          <a:p>
            <a:r>
              <a:rPr lang="en-US" sz="3200" dirty="0"/>
              <a:t>Transmission Operating Property Additions in 2023 and 2024 (Actual and Projected) Exceeding $5 Million</a:t>
            </a:r>
          </a:p>
        </p:txBody>
      </p:sp>
      <p:sp>
        <p:nvSpPr>
          <p:cNvPr id="14" name="Slide Number Placeholder 13">
            <a:extLst>
              <a:ext uri="{FF2B5EF4-FFF2-40B4-BE49-F238E27FC236}">
                <a16:creationId xmlns:a16="http://schemas.microsoft.com/office/drawing/2014/main" id="{58E91212-02CF-5D49-B9EC-EC153F5041EF}"/>
              </a:ext>
            </a:extLst>
          </p:cNvPr>
          <p:cNvSpPr>
            <a:spLocks noGrp="1"/>
          </p:cNvSpPr>
          <p:nvPr>
            <p:ph type="sldNum" sz="quarter" idx="12"/>
          </p:nvPr>
        </p:nvSpPr>
        <p:spPr/>
        <p:txBody>
          <a:bodyPr/>
          <a:lstStyle>
            <a:lvl1pPr eaLnBrk="0" hangingPunct="0">
              <a:defRPr sz="1455">
                <a:solidFill>
                  <a:schemeClr val="tx1"/>
                </a:solidFill>
                <a:latin typeface="Calibri" panose="020F0502020204030204" pitchFamily="34" charset="0"/>
                <a:ea typeface="ＭＳ Ｐゴシック" panose="020B0600070205080204" pitchFamily="34" charset="-128"/>
              </a:defRPr>
            </a:lvl1pPr>
            <a:lvl2pPr marL="450525" indent="-173279" eaLnBrk="0" hangingPunct="0">
              <a:defRPr sz="1455">
                <a:solidFill>
                  <a:schemeClr val="tx1"/>
                </a:solidFill>
                <a:latin typeface="Calibri" panose="020F0502020204030204" pitchFamily="34" charset="0"/>
                <a:ea typeface="ＭＳ Ｐゴシック" panose="020B0600070205080204" pitchFamily="34" charset="-128"/>
              </a:defRPr>
            </a:lvl2pPr>
            <a:lvl3pPr marL="693115" indent="-138623" eaLnBrk="0" hangingPunct="0">
              <a:defRPr sz="1455">
                <a:solidFill>
                  <a:schemeClr val="tx1"/>
                </a:solidFill>
                <a:latin typeface="Calibri" panose="020F0502020204030204" pitchFamily="34" charset="0"/>
                <a:ea typeface="ＭＳ Ｐゴシック" panose="020B0600070205080204" pitchFamily="34" charset="-128"/>
              </a:defRPr>
            </a:lvl3pPr>
            <a:lvl4pPr marL="970361" indent="-138623" eaLnBrk="0" hangingPunct="0">
              <a:defRPr sz="1455">
                <a:solidFill>
                  <a:schemeClr val="tx1"/>
                </a:solidFill>
                <a:latin typeface="Calibri" panose="020F0502020204030204" pitchFamily="34" charset="0"/>
                <a:ea typeface="ＭＳ Ｐゴシック" panose="020B0600070205080204" pitchFamily="34" charset="-128"/>
              </a:defRPr>
            </a:lvl4pPr>
            <a:lvl5pPr marL="1247607" indent="-138623" eaLnBrk="0" hangingPunct="0">
              <a:defRPr sz="1455">
                <a:solidFill>
                  <a:schemeClr val="tx1"/>
                </a:solidFill>
                <a:latin typeface="Calibri" panose="020F0502020204030204" pitchFamily="34" charset="0"/>
                <a:ea typeface="ＭＳ Ｐゴシック" panose="020B0600070205080204" pitchFamily="34" charset="-128"/>
              </a:defRPr>
            </a:lvl5pPr>
            <a:lvl6pPr marL="1524853" indent="-138623" eaLnBrk="0" fontAlgn="base" hangingPunct="0">
              <a:spcBef>
                <a:spcPct val="0"/>
              </a:spcBef>
              <a:spcAft>
                <a:spcPct val="0"/>
              </a:spcAft>
              <a:defRPr sz="1455">
                <a:solidFill>
                  <a:schemeClr val="tx1"/>
                </a:solidFill>
                <a:latin typeface="Calibri" panose="020F0502020204030204" pitchFamily="34" charset="0"/>
                <a:ea typeface="ＭＳ Ｐゴシック" panose="020B0600070205080204" pitchFamily="34" charset="-128"/>
              </a:defRPr>
            </a:lvl6pPr>
            <a:lvl7pPr marL="1802100" indent="-138623" eaLnBrk="0" fontAlgn="base" hangingPunct="0">
              <a:spcBef>
                <a:spcPct val="0"/>
              </a:spcBef>
              <a:spcAft>
                <a:spcPct val="0"/>
              </a:spcAft>
              <a:defRPr sz="1455">
                <a:solidFill>
                  <a:schemeClr val="tx1"/>
                </a:solidFill>
                <a:latin typeface="Calibri" panose="020F0502020204030204" pitchFamily="34" charset="0"/>
                <a:ea typeface="ＭＳ Ｐゴシック" panose="020B0600070205080204" pitchFamily="34" charset="-128"/>
              </a:defRPr>
            </a:lvl7pPr>
            <a:lvl8pPr marL="2079346" indent="-138623" eaLnBrk="0" fontAlgn="base" hangingPunct="0">
              <a:spcBef>
                <a:spcPct val="0"/>
              </a:spcBef>
              <a:spcAft>
                <a:spcPct val="0"/>
              </a:spcAft>
              <a:defRPr sz="1455">
                <a:solidFill>
                  <a:schemeClr val="tx1"/>
                </a:solidFill>
                <a:latin typeface="Calibri" panose="020F0502020204030204" pitchFamily="34" charset="0"/>
                <a:ea typeface="ＭＳ Ｐゴシック" panose="020B0600070205080204" pitchFamily="34" charset="-128"/>
              </a:defRPr>
            </a:lvl8pPr>
            <a:lvl9pPr marL="2356592" indent="-138623" eaLnBrk="0" fontAlgn="base" hangingPunct="0">
              <a:spcBef>
                <a:spcPct val="0"/>
              </a:spcBef>
              <a:spcAft>
                <a:spcPct val="0"/>
              </a:spcAft>
              <a:defRPr sz="1455">
                <a:solidFill>
                  <a:schemeClr val="tx1"/>
                </a:solidFill>
                <a:latin typeface="Calibri" panose="020F0502020204030204" pitchFamily="34" charset="0"/>
                <a:ea typeface="ＭＳ Ｐゴシック" panose="020B0600070205080204" pitchFamily="34" charset="-128"/>
              </a:defRPr>
            </a:lvl9pPr>
          </a:lstStyle>
          <a:p>
            <a:pPr eaLnBrk="1" hangingPunct="1"/>
            <a:fld id="{CE2A3399-1A98-3146-86E8-6BD7D832A1A6}" type="slidenum">
              <a:rPr lang="en-US" altLang="en-US" sz="849">
                <a:latin typeface="Arial" panose="020B0604020202020204" pitchFamily="34" charset="0"/>
              </a:rPr>
              <a:pPr eaLnBrk="1" hangingPunct="1"/>
              <a:t>5</a:t>
            </a:fld>
            <a:endParaRPr lang="en-US" altLang="en-US" sz="849">
              <a:latin typeface="Arial" panose="020B0604020202020204" pitchFamily="34" charset="0"/>
            </a:endParaRPr>
          </a:p>
        </p:txBody>
      </p:sp>
      <p:graphicFrame>
        <p:nvGraphicFramePr>
          <p:cNvPr id="2" name="Table 1">
            <a:extLst>
              <a:ext uri="{FF2B5EF4-FFF2-40B4-BE49-F238E27FC236}">
                <a16:creationId xmlns:a16="http://schemas.microsoft.com/office/drawing/2014/main" id="{2687082B-E785-4249-8AB1-4D8F3EEF0F3E}"/>
              </a:ext>
            </a:extLst>
          </p:cNvPr>
          <p:cNvGraphicFramePr>
            <a:graphicFrameLocks noGrp="1"/>
          </p:cNvGraphicFramePr>
          <p:nvPr>
            <p:extLst>
              <p:ext uri="{D42A27DB-BD31-4B8C-83A1-F6EECF244321}">
                <p14:modId xmlns:p14="http://schemas.microsoft.com/office/powerpoint/2010/main" val="1452418654"/>
              </p:ext>
            </p:extLst>
          </p:nvPr>
        </p:nvGraphicFramePr>
        <p:xfrm>
          <a:off x="838200" y="2003425"/>
          <a:ext cx="10515599" cy="2853615"/>
        </p:xfrm>
        <a:graphic>
          <a:graphicData uri="http://schemas.openxmlformats.org/drawingml/2006/table">
            <a:tbl>
              <a:tblPr firstRow="1">
                <a:tableStyleId>{5C22544A-7EE6-4342-B048-85BDC9FD1C3A}</a:tableStyleId>
              </a:tblPr>
              <a:tblGrid>
                <a:gridCol w="4088716">
                  <a:extLst>
                    <a:ext uri="{9D8B030D-6E8A-4147-A177-3AD203B41FA5}">
                      <a16:colId xmlns:a16="http://schemas.microsoft.com/office/drawing/2014/main" val="1152596241"/>
                    </a:ext>
                  </a:extLst>
                </a:gridCol>
                <a:gridCol w="1661330">
                  <a:extLst>
                    <a:ext uri="{9D8B030D-6E8A-4147-A177-3AD203B41FA5}">
                      <a16:colId xmlns:a16="http://schemas.microsoft.com/office/drawing/2014/main" val="712317588"/>
                    </a:ext>
                  </a:extLst>
                </a:gridCol>
                <a:gridCol w="2722734">
                  <a:extLst>
                    <a:ext uri="{9D8B030D-6E8A-4147-A177-3AD203B41FA5}">
                      <a16:colId xmlns:a16="http://schemas.microsoft.com/office/drawing/2014/main" val="969724019"/>
                    </a:ext>
                  </a:extLst>
                </a:gridCol>
                <a:gridCol w="2042819">
                  <a:extLst>
                    <a:ext uri="{9D8B030D-6E8A-4147-A177-3AD203B41FA5}">
                      <a16:colId xmlns:a16="http://schemas.microsoft.com/office/drawing/2014/main" val="3021466594"/>
                    </a:ext>
                  </a:extLst>
                </a:gridCol>
              </a:tblGrid>
              <a:tr h="267815">
                <a:tc>
                  <a:txBody>
                    <a:bodyPr/>
                    <a:lstStyle/>
                    <a:p>
                      <a:pPr algn="ctr" rtl="0" fontAlgn="b"/>
                      <a:r>
                        <a:rPr lang="en-US" sz="1600" u="none" strike="noStrike">
                          <a:effectLst/>
                        </a:rPr>
                        <a:t>Project Name</a:t>
                      </a:r>
                      <a:endParaRPr lang="en-US" sz="1600" b="0" i="0" u="none" strike="noStrike">
                        <a:solidFill>
                          <a:srgbClr val="000000"/>
                        </a:solidFill>
                        <a:effectLst/>
                        <a:latin typeface="Calibri" panose="020F0502020204030204" pitchFamily="34" charset="0"/>
                      </a:endParaRPr>
                    </a:p>
                  </a:txBody>
                  <a:tcPr marL="9235" marR="9235" marT="9235" marB="0" anchor="b"/>
                </a:tc>
                <a:tc>
                  <a:txBody>
                    <a:bodyPr/>
                    <a:lstStyle/>
                    <a:p>
                      <a:pPr algn="ctr" rtl="0" fontAlgn="b"/>
                      <a:r>
                        <a:rPr lang="en-US" sz="1600" u="none" strike="noStrike">
                          <a:effectLst/>
                        </a:rPr>
                        <a:t>Investment</a:t>
                      </a:r>
                      <a:endParaRPr lang="en-US" sz="1600" b="0" i="0" u="none" strike="noStrike">
                        <a:solidFill>
                          <a:srgbClr val="000000"/>
                        </a:solidFill>
                        <a:effectLst/>
                        <a:latin typeface="Calibri" panose="020F0502020204030204" pitchFamily="34" charset="0"/>
                      </a:endParaRPr>
                    </a:p>
                  </a:txBody>
                  <a:tcPr marL="9235" marR="9235" marT="9235" marB="0" anchor="b"/>
                </a:tc>
                <a:tc>
                  <a:txBody>
                    <a:bodyPr/>
                    <a:lstStyle/>
                    <a:p>
                      <a:pPr algn="ctr" rtl="0" fontAlgn="b"/>
                      <a:r>
                        <a:rPr lang="en-US" sz="1600" u="none" strike="noStrike">
                          <a:effectLst/>
                        </a:rPr>
                        <a:t>Construction Start</a:t>
                      </a:r>
                      <a:endParaRPr lang="en-US" sz="1600" b="0" i="0" u="none" strike="noStrike">
                        <a:solidFill>
                          <a:srgbClr val="000000"/>
                        </a:solidFill>
                        <a:effectLst/>
                        <a:latin typeface="Calibri" panose="020F0502020204030204" pitchFamily="34" charset="0"/>
                      </a:endParaRPr>
                    </a:p>
                  </a:txBody>
                  <a:tcPr marL="9235" marR="9235" marT="9235" marB="0" anchor="b"/>
                </a:tc>
                <a:tc>
                  <a:txBody>
                    <a:bodyPr/>
                    <a:lstStyle/>
                    <a:p>
                      <a:pPr algn="ctr" rtl="0" fontAlgn="b"/>
                      <a:r>
                        <a:rPr lang="en-US" sz="1600" u="none" strike="noStrike">
                          <a:effectLst/>
                        </a:rPr>
                        <a:t>In-Service</a:t>
                      </a:r>
                      <a:endParaRPr lang="en-US" sz="1600" b="0" i="0" u="none" strike="noStrike">
                        <a:solidFill>
                          <a:srgbClr val="000000"/>
                        </a:solidFill>
                        <a:effectLst/>
                        <a:latin typeface="Calibri" panose="020F0502020204030204" pitchFamily="34" charset="0"/>
                      </a:endParaRPr>
                    </a:p>
                  </a:txBody>
                  <a:tcPr marL="9235" marR="9235" marT="9235" marB="0" anchor="b"/>
                </a:tc>
                <a:extLst>
                  <a:ext uri="{0D108BD9-81ED-4DB2-BD59-A6C34878D82A}">
                    <a16:rowId xmlns:a16="http://schemas.microsoft.com/office/drawing/2014/main" val="169735609"/>
                  </a:ext>
                </a:extLst>
              </a:tr>
              <a:tr h="258580">
                <a:tc>
                  <a:txBody>
                    <a:bodyPr/>
                    <a:lstStyle/>
                    <a:p>
                      <a:pPr algn="l" rtl="0" fontAlgn="ctr"/>
                      <a:r>
                        <a:rPr lang="en-US" sz="1600" b="0" i="0" u="none" strike="noStrike" dirty="0">
                          <a:solidFill>
                            <a:srgbClr val="000000"/>
                          </a:solidFill>
                          <a:effectLst/>
                          <a:latin typeface="Calibri" panose="020F0502020204030204" pitchFamily="34" charset="0"/>
                        </a:rPr>
                        <a:t>Sugarcreek to Normandy Line</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$11.9 M</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June 2021</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April 2023</a:t>
                      </a:r>
                    </a:p>
                  </a:txBody>
                  <a:tcPr marL="9235" marR="9235" marT="9235" marB="0" anchor="ctr"/>
                </a:tc>
                <a:extLst>
                  <a:ext uri="{0D108BD9-81ED-4DB2-BD59-A6C34878D82A}">
                    <a16:rowId xmlns:a16="http://schemas.microsoft.com/office/drawing/2014/main" val="1989685641"/>
                  </a:ext>
                </a:extLst>
              </a:tr>
              <a:tr h="258580">
                <a:tc>
                  <a:txBody>
                    <a:bodyPr/>
                    <a:lstStyle/>
                    <a:p>
                      <a:pPr algn="l" rtl="0" fontAlgn="ctr"/>
                      <a:r>
                        <a:rPr lang="en-US" sz="1600" b="0" i="0" u="none" strike="noStrike" dirty="0">
                          <a:solidFill>
                            <a:srgbClr val="000000"/>
                          </a:solidFill>
                          <a:effectLst/>
                          <a:latin typeface="Calibri" panose="020F0502020204030204" pitchFamily="34" charset="0"/>
                        </a:rPr>
                        <a:t>Greene Substation Expansion</a:t>
                      </a:r>
                    </a:p>
                  </a:txBody>
                  <a:tcPr marL="9235" marR="9235" marT="9235" marB="0" anchor="ctr"/>
                </a:tc>
                <a:tc>
                  <a:txBody>
                    <a:bodyPr/>
                    <a:lstStyle/>
                    <a:p>
                      <a:pPr algn="ctr" rtl="0" fontAlgn="ctr"/>
                      <a:r>
                        <a:rPr lang="en-US" sz="1600" u="none" strike="noStrike" dirty="0">
                          <a:effectLst/>
                        </a:rPr>
                        <a:t>$15.3 M</a:t>
                      </a:r>
                      <a:endParaRPr lang="en-US" sz="1600" b="0" i="0" u="none" strike="noStrike" dirty="0">
                        <a:solidFill>
                          <a:srgbClr val="000000"/>
                        </a:solidFill>
                        <a:effectLst/>
                        <a:latin typeface="Calibri" panose="020F0502020204030204" pitchFamily="34" charset="0"/>
                      </a:endParaRPr>
                    </a:p>
                  </a:txBody>
                  <a:tcPr marL="9235" marR="9235" marT="9235" marB="0" anchor="ctr"/>
                </a:tc>
                <a:tc>
                  <a:txBody>
                    <a:bodyPr/>
                    <a:lstStyle/>
                    <a:p>
                      <a:pPr algn="ctr" rtl="0" fontAlgn="ctr"/>
                      <a:r>
                        <a:rPr lang="en-US" sz="1600" u="none" strike="noStrike" dirty="0">
                          <a:effectLst/>
                        </a:rPr>
                        <a:t>November 2021</a:t>
                      </a:r>
                      <a:endParaRPr lang="en-US" sz="1600" b="0" i="0" u="none" strike="noStrike" dirty="0">
                        <a:solidFill>
                          <a:srgbClr val="000000"/>
                        </a:solidFill>
                        <a:effectLst/>
                        <a:latin typeface="Calibri" panose="020F0502020204030204" pitchFamily="34" charset="0"/>
                      </a:endParaRPr>
                    </a:p>
                  </a:txBody>
                  <a:tcPr marL="9235" marR="9235" marT="9235" marB="0" anchor="ctr"/>
                </a:tc>
                <a:tc>
                  <a:txBody>
                    <a:bodyPr/>
                    <a:lstStyle/>
                    <a:p>
                      <a:pPr algn="ctr" rtl="0" fontAlgn="ctr"/>
                      <a:r>
                        <a:rPr lang="en-US" sz="1600" u="none" strike="noStrike" dirty="0">
                          <a:effectLst/>
                        </a:rPr>
                        <a:t>June 2024</a:t>
                      </a:r>
                      <a:endParaRPr lang="en-US" sz="1600" b="0" i="0" u="none" strike="noStrike" dirty="0">
                        <a:solidFill>
                          <a:srgbClr val="000000"/>
                        </a:solidFill>
                        <a:effectLst/>
                        <a:latin typeface="Calibri" panose="020F0502020204030204" pitchFamily="34" charset="0"/>
                      </a:endParaRPr>
                    </a:p>
                  </a:txBody>
                  <a:tcPr marL="9235" marR="9235" marT="9235" marB="0" anchor="ctr"/>
                </a:tc>
                <a:extLst>
                  <a:ext uri="{0D108BD9-81ED-4DB2-BD59-A6C34878D82A}">
                    <a16:rowId xmlns:a16="http://schemas.microsoft.com/office/drawing/2014/main" val="1023849712"/>
                  </a:ext>
                </a:extLst>
              </a:tr>
              <a:tr h="258580">
                <a:tc>
                  <a:txBody>
                    <a:bodyPr/>
                    <a:lstStyle/>
                    <a:p>
                      <a:pPr algn="l" rtl="0" fontAlgn="ctr"/>
                      <a:r>
                        <a:rPr lang="en-US" sz="1600" b="0" i="0" u="none" strike="noStrike" dirty="0">
                          <a:solidFill>
                            <a:srgbClr val="000000"/>
                          </a:solidFill>
                          <a:effectLst/>
                          <a:latin typeface="Calibri" panose="020F0502020204030204" pitchFamily="34" charset="0"/>
                        </a:rPr>
                        <a:t>Urbana to St. Paris Line</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$18.0 M</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January 2023</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June 2024</a:t>
                      </a:r>
                    </a:p>
                  </a:txBody>
                  <a:tcPr marL="9235" marR="9235" marT="9235" marB="0" anchor="ctr"/>
                </a:tc>
                <a:extLst>
                  <a:ext uri="{0D108BD9-81ED-4DB2-BD59-A6C34878D82A}">
                    <a16:rowId xmlns:a16="http://schemas.microsoft.com/office/drawing/2014/main" val="3852398517"/>
                  </a:ext>
                </a:extLst>
              </a:tr>
              <a:tr h="258580">
                <a:tc>
                  <a:txBody>
                    <a:bodyPr/>
                    <a:lstStyle/>
                    <a:p>
                      <a:pPr algn="l" rtl="0" fontAlgn="ctr"/>
                      <a:r>
                        <a:rPr lang="en-US" sz="1600" b="0" i="0" u="none" strike="noStrike" dirty="0">
                          <a:solidFill>
                            <a:srgbClr val="000000"/>
                          </a:solidFill>
                          <a:effectLst/>
                          <a:latin typeface="Calibri" panose="020F0502020204030204" pitchFamily="34" charset="0"/>
                        </a:rPr>
                        <a:t>Fayette Substation</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$31.6 M</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June 2022</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August 2024</a:t>
                      </a:r>
                    </a:p>
                  </a:txBody>
                  <a:tcPr marL="9235" marR="9235" marT="9235" marB="0" anchor="ctr"/>
                </a:tc>
                <a:extLst>
                  <a:ext uri="{0D108BD9-81ED-4DB2-BD59-A6C34878D82A}">
                    <a16:rowId xmlns:a16="http://schemas.microsoft.com/office/drawing/2014/main" val="3712942948"/>
                  </a:ext>
                </a:extLst>
              </a:tr>
              <a:tr h="258580">
                <a:tc>
                  <a:txBody>
                    <a:bodyPr/>
                    <a:lstStyle/>
                    <a:p>
                      <a:pPr algn="l" rtl="0" fontAlgn="ctr"/>
                      <a:r>
                        <a:rPr lang="en-US" sz="1600" b="0" i="0" u="none" strike="noStrike" dirty="0">
                          <a:solidFill>
                            <a:srgbClr val="000000"/>
                          </a:solidFill>
                          <a:effectLst/>
                          <a:latin typeface="Calibri" panose="020F0502020204030204" pitchFamily="34" charset="0"/>
                        </a:rPr>
                        <a:t>Madison-Fayette 345 kV Line</a:t>
                      </a:r>
                    </a:p>
                  </a:txBody>
                  <a:tcPr marL="9235" marR="9235" marT="9235" marB="0" anchor="ctr"/>
                </a:tc>
                <a:tc>
                  <a:txBody>
                    <a:bodyPr/>
                    <a:lstStyle/>
                    <a:p>
                      <a:pPr algn="ctr" rtl="0" fontAlgn="ctr"/>
                      <a:r>
                        <a:rPr lang="en-US" sz="1600" u="none" strike="noStrike" dirty="0">
                          <a:effectLst/>
                        </a:rPr>
                        <a:t>$51.8 M</a:t>
                      </a:r>
                      <a:endParaRPr lang="en-US" sz="1600" b="0" i="0" u="none" strike="noStrike" dirty="0">
                        <a:solidFill>
                          <a:srgbClr val="000000"/>
                        </a:solidFill>
                        <a:effectLst/>
                        <a:latin typeface="Calibri" panose="020F0502020204030204" pitchFamily="34" charset="0"/>
                      </a:endParaRPr>
                    </a:p>
                  </a:txBody>
                  <a:tcPr marL="9235" marR="9235" marT="9235" marB="0" anchor="ctr"/>
                </a:tc>
                <a:tc>
                  <a:txBody>
                    <a:bodyPr/>
                    <a:lstStyle/>
                    <a:p>
                      <a:pPr algn="ctr" rtl="0" fontAlgn="ctr"/>
                      <a:r>
                        <a:rPr lang="en-US" sz="1600" u="none" strike="noStrike" dirty="0">
                          <a:effectLst/>
                        </a:rPr>
                        <a:t>June 2022</a:t>
                      </a:r>
                      <a:endParaRPr lang="en-US" sz="1600" b="0" i="0" u="none" strike="noStrike" dirty="0">
                        <a:solidFill>
                          <a:srgbClr val="000000"/>
                        </a:solidFill>
                        <a:effectLst/>
                        <a:latin typeface="Calibri" panose="020F0502020204030204" pitchFamily="34" charset="0"/>
                      </a:endParaRPr>
                    </a:p>
                  </a:txBody>
                  <a:tcPr marL="9235" marR="9235" marT="9235" marB="0" anchor="ctr"/>
                </a:tc>
                <a:tc>
                  <a:txBody>
                    <a:bodyPr/>
                    <a:lstStyle/>
                    <a:p>
                      <a:pPr algn="ctr" rtl="0" fontAlgn="ctr"/>
                      <a:r>
                        <a:rPr lang="en-US" sz="1600" u="none" strike="noStrike" dirty="0">
                          <a:effectLst/>
                        </a:rPr>
                        <a:t>August 2024</a:t>
                      </a:r>
                    </a:p>
                  </a:txBody>
                  <a:tcPr marL="9235" marR="9235" marT="9235" marB="0" anchor="ctr"/>
                </a:tc>
                <a:extLst>
                  <a:ext uri="{0D108BD9-81ED-4DB2-BD59-A6C34878D82A}">
                    <a16:rowId xmlns:a16="http://schemas.microsoft.com/office/drawing/2014/main" val="1695672979"/>
                  </a:ext>
                </a:extLst>
              </a:tr>
              <a:tr h="258580">
                <a:tc>
                  <a:txBody>
                    <a:bodyPr/>
                    <a:lstStyle/>
                    <a:p>
                      <a:pPr algn="l" rtl="0" fontAlgn="ctr"/>
                      <a:r>
                        <a:rPr lang="en-US" sz="1600" b="0" i="0" u="none" strike="noStrike" dirty="0">
                          <a:solidFill>
                            <a:srgbClr val="000000"/>
                          </a:solidFill>
                          <a:effectLst/>
                          <a:latin typeface="Calibri" panose="020F0502020204030204" pitchFamily="34" charset="0"/>
                        </a:rPr>
                        <a:t>New Madison Substation 345 kV</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$22.1 M</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June 2021</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December 2024</a:t>
                      </a:r>
                    </a:p>
                  </a:txBody>
                  <a:tcPr marL="9235" marR="9235" marT="9235" marB="0" anchor="ctr"/>
                </a:tc>
                <a:extLst>
                  <a:ext uri="{0D108BD9-81ED-4DB2-BD59-A6C34878D82A}">
                    <a16:rowId xmlns:a16="http://schemas.microsoft.com/office/drawing/2014/main" val="4175912001"/>
                  </a:ext>
                </a:extLst>
              </a:tr>
              <a:tr h="258580">
                <a:tc>
                  <a:txBody>
                    <a:bodyPr/>
                    <a:lstStyle/>
                    <a:p>
                      <a:pPr algn="l" rtl="0" fontAlgn="ctr"/>
                      <a:r>
                        <a:rPr lang="en-US" sz="1600" b="0" i="0" u="none" strike="noStrike" dirty="0">
                          <a:solidFill>
                            <a:srgbClr val="000000"/>
                          </a:solidFill>
                          <a:effectLst/>
                          <a:latin typeface="Calibri" panose="020F0502020204030204" pitchFamily="34" charset="0"/>
                        </a:rPr>
                        <a:t>New Madison to S. Charleston 69 kV line</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$10.8 M</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June 2021</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December 2024</a:t>
                      </a:r>
                    </a:p>
                  </a:txBody>
                  <a:tcPr marL="9235" marR="9235" marT="9235" marB="0" anchor="ctr"/>
                </a:tc>
                <a:extLst>
                  <a:ext uri="{0D108BD9-81ED-4DB2-BD59-A6C34878D82A}">
                    <a16:rowId xmlns:a16="http://schemas.microsoft.com/office/drawing/2014/main" val="505402093"/>
                  </a:ext>
                </a:extLst>
              </a:tr>
              <a:tr h="258580">
                <a:tc>
                  <a:txBody>
                    <a:bodyPr/>
                    <a:lstStyle/>
                    <a:p>
                      <a:pPr algn="l" rtl="0" fontAlgn="ctr"/>
                      <a:r>
                        <a:rPr lang="en-US" sz="1600" b="0" i="0" u="none" strike="noStrike" dirty="0">
                          <a:solidFill>
                            <a:srgbClr val="000000"/>
                          </a:solidFill>
                          <a:effectLst/>
                          <a:latin typeface="Calibri" panose="020F0502020204030204" pitchFamily="34" charset="0"/>
                        </a:rPr>
                        <a:t>Sidney to Franklin Line</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$9.1 M</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June 2022</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December 2024</a:t>
                      </a:r>
                    </a:p>
                  </a:txBody>
                  <a:tcPr marL="9235" marR="9235" marT="9235" marB="0" anchor="ctr"/>
                </a:tc>
                <a:extLst>
                  <a:ext uri="{0D108BD9-81ED-4DB2-BD59-A6C34878D82A}">
                    <a16:rowId xmlns:a16="http://schemas.microsoft.com/office/drawing/2014/main" val="1606714333"/>
                  </a:ext>
                </a:extLst>
              </a:tr>
              <a:tr h="258580">
                <a:tc>
                  <a:txBody>
                    <a:bodyPr/>
                    <a:lstStyle/>
                    <a:p>
                      <a:pPr algn="l" rtl="0" fontAlgn="ctr"/>
                      <a:r>
                        <a:rPr lang="en-US" sz="1600" b="0" i="0" u="none" strike="noStrike" dirty="0">
                          <a:solidFill>
                            <a:srgbClr val="000000"/>
                          </a:solidFill>
                          <a:effectLst/>
                          <a:latin typeface="Calibri" panose="020F0502020204030204" pitchFamily="34" charset="0"/>
                        </a:rPr>
                        <a:t>New Honda Substation and 69 kV Line</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$7.1 M</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March 2023</a:t>
                      </a:r>
                    </a:p>
                  </a:txBody>
                  <a:tcPr marL="9235" marR="9235" marT="9235" marB="0" anchor="ctr"/>
                </a:tc>
                <a:tc>
                  <a:txBody>
                    <a:bodyPr/>
                    <a:lstStyle/>
                    <a:p>
                      <a:pPr algn="ctr" rtl="0" fontAlgn="ctr"/>
                      <a:r>
                        <a:rPr lang="en-US" sz="1600" b="0" i="0" u="none" strike="noStrike" dirty="0">
                          <a:solidFill>
                            <a:srgbClr val="000000"/>
                          </a:solidFill>
                          <a:effectLst/>
                          <a:latin typeface="Calibri" panose="020F0502020204030204" pitchFamily="34" charset="0"/>
                        </a:rPr>
                        <a:t>December 2024</a:t>
                      </a:r>
                    </a:p>
                  </a:txBody>
                  <a:tcPr marL="9235" marR="9235" marT="9235" marB="0" anchor="ctr"/>
                </a:tc>
                <a:extLst>
                  <a:ext uri="{0D108BD9-81ED-4DB2-BD59-A6C34878D82A}">
                    <a16:rowId xmlns:a16="http://schemas.microsoft.com/office/drawing/2014/main" val="1328587980"/>
                  </a:ext>
                </a:extLst>
              </a:tr>
              <a:tr h="258580">
                <a:tc>
                  <a:txBody>
                    <a:bodyPr/>
                    <a:lstStyle/>
                    <a:p>
                      <a:pPr algn="l" rtl="0" fontAlgn="ctr"/>
                      <a:endParaRPr lang="en-US" sz="1600" b="0" i="0" u="none" strike="noStrike" dirty="0">
                        <a:solidFill>
                          <a:srgbClr val="000000"/>
                        </a:solidFill>
                        <a:effectLst/>
                        <a:latin typeface="Calibri" panose="020F0502020204030204" pitchFamily="34" charset="0"/>
                      </a:endParaRPr>
                    </a:p>
                  </a:txBody>
                  <a:tcPr marL="9235" marR="9235" marT="9235" marB="0" anchor="ctr"/>
                </a:tc>
                <a:tc>
                  <a:txBody>
                    <a:bodyPr/>
                    <a:lstStyle/>
                    <a:p>
                      <a:pPr algn="ctr" rtl="0" fontAlgn="ctr"/>
                      <a:endParaRPr lang="en-US" sz="1600" b="0" i="0" u="none" strike="noStrike" dirty="0">
                        <a:solidFill>
                          <a:srgbClr val="000000"/>
                        </a:solidFill>
                        <a:effectLst/>
                        <a:latin typeface="Calibri" panose="020F0502020204030204" pitchFamily="34" charset="0"/>
                      </a:endParaRPr>
                    </a:p>
                  </a:txBody>
                  <a:tcPr marL="9235" marR="9235" marT="9235" marB="0" anchor="ctr"/>
                </a:tc>
                <a:tc>
                  <a:txBody>
                    <a:bodyPr/>
                    <a:lstStyle/>
                    <a:p>
                      <a:pPr algn="ctr" rtl="0" fontAlgn="ctr"/>
                      <a:endParaRPr lang="en-US" sz="1600" b="0" i="0" u="none" strike="noStrike" dirty="0">
                        <a:solidFill>
                          <a:srgbClr val="000000"/>
                        </a:solidFill>
                        <a:effectLst/>
                        <a:latin typeface="Calibri" panose="020F0502020204030204" pitchFamily="34" charset="0"/>
                      </a:endParaRPr>
                    </a:p>
                  </a:txBody>
                  <a:tcPr marL="9235" marR="9235" marT="9235" marB="0" anchor="ctr"/>
                </a:tc>
                <a:tc>
                  <a:txBody>
                    <a:bodyPr/>
                    <a:lstStyle/>
                    <a:p>
                      <a:pPr algn="ctr" rtl="0" fontAlgn="ctr"/>
                      <a:endParaRPr lang="en-US" sz="1600" b="0" i="0" u="none" strike="noStrike" dirty="0">
                        <a:solidFill>
                          <a:srgbClr val="000000"/>
                        </a:solidFill>
                        <a:effectLst/>
                        <a:latin typeface="Calibri" panose="020F0502020204030204" pitchFamily="34" charset="0"/>
                      </a:endParaRPr>
                    </a:p>
                  </a:txBody>
                  <a:tcPr marL="9235" marR="9235" marT="9235" marB="0" anchor="ctr"/>
                </a:tc>
                <a:extLst>
                  <a:ext uri="{0D108BD9-81ED-4DB2-BD59-A6C34878D82A}">
                    <a16:rowId xmlns:a16="http://schemas.microsoft.com/office/drawing/2014/main" val="4151593911"/>
                  </a:ext>
                </a:extLst>
              </a:tr>
            </a:tbl>
          </a:graphicData>
        </a:graphic>
      </p:graphicFrame>
    </p:spTree>
    <p:extLst>
      <p:ext uri="{BB962C8B-B14F-4D97-AF65-F5344CB8AC3E}">
        <p14:creationId xmlns:p14="http://schemas.microsoft.com/office/powerpoint/2010/main" val="203827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FB9B99-D78D-51B8-5DE0-1963FDCD94B5}"/>
              </a:ext>
            </a:extLst>
          </p:cNvPr>
          <p:cNvSpPr>
            <a:spLocks noGrp="1"/>
          </p:cNvSpPr>
          <p:nvPr>
            <p:ph type="ctrTitle"/>
          </p:nvPr>
        </p:nvSpPr>
        <p:spPr>
          <a:xfrm>
            <a:off x="365837" y="227223"/>
            <a:ext cx="11448927" cy="492443"/>
          </a:xfrm>
        </p:spPr>
        <p:txBody>
          <a:bodyPr/>
          <a:lstStyle/>
          <a:p>
            <a:pPr algn="ctr"/>
            <a:r>
              <a:rPr lang="en-US" sz="3200" dirty="0"/>
              <a:t>PJM TO NITS Rates</a:t>
            </a:r>
          </a:p>
        </p:txBody>
      </p:sp>
      <p:sp>
        <p:nvSpPr>
          <p:cNvPr id="5" name="Slide Number Placeholder 4">
            <a:extLst>
              <a:ext uri="{FF2B5EF4-FFF2-40B4-BE49-F238E27FC236}">
                <a16:creationId xmlns:a16="http://schemas.microsoft.com/office/drawing/2014/main" id="{19197068-24C1-148A-87AC-0FE628EDB1BE}"/>
              </a:ext>
            </a:extLst>
          </p:cNvPr>
          <p:cNvSpPr>
            <a:spLocks noGrp="1"/>
          </p:cNvSpPr>
          <p:nvPr>
            <p:ph type="sldNum" sz="quarter" idx="12"/>
          </p:nvPr>
        </p:nvSpPr>
        <p:spPr/>
        <p:txBody>
          <a:bodyPr/>
          <a:lstStyle/>
          <a:p>
            <a:fld id="{E8BAE0A9-1C8C-448C-B258-E5B77DDCF95B}" type="slidenum">
              <a:rPr lang="en-US" smtClean="0"/>
              <a:t>6</a:t>
            </a:fld>
            <a:endParaRPr lang="en-US"/>
          </a:p>
        </p:txBody>
      </p:sp>
      <p:graphicFrame>
        <p:nvGraphicFramePr>
          <p:cNvPr id="9" name="Chart 8">
            <a:extLst>
              <a:ext uri="{FF2B5EF4-FFF2-40B4-BE49-F238E27FC236}">
                <a16:creationId xmlns:a16="http://schemas.microsoft.com/office/drawing/2014/main" id="{353559E3-47F8-460B-B2E6-25DB9336C5E3}"/>
              </a:ext>
            </a:extLst>
          </p:cNvPr>
          <p:cNvGraphicFramePr/>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4CE9326E-FC97-ADCE-6048-F9701E676042}"/>
              </a:ext>
            </a:extLst>
          </p:cNvPr>
          <p:cNvSpPr txBox="1"/>
          <p:nvPr/>
        </p:nvSpPr>
        <p:spPr>
          <a:xfrm>
            <a:off x="377236" y="4632385"/>
            <a:ext cx="1072002"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en-US" sz="1200" dirty="0">
                <a:latin typeface="Arial" panose="020B0604020202020204" pitchFamily="34" charset="0"/>
                <a:cs typeface="Arial" panose="020B0604020202020204" pitchFamily="34" charset="0"/>
              </a:rPr>
              <a:t>Dayton Zone</a:t>
            </a:r>
          </a:p>
        </p:txBody>
      </p:sp>
      <p:cxnSp>
        <p:nvCxnSpPr>
          <p:cNvPr id="13" name="Straight Arrow Connector 12">
            <a:extLst>
              <a:ext uri="{FF2B5EF4-FFF2-40B4-BE49-F238E27FC236}">
                <a16:creationId xmlns:a16="http://schemas.microsoft.com/office/drawing/2014/main" id="{982886CF-31AF-1079-CD46-63FCDAFE8B6E}"/>
              </a:ext>
            </a:extLst>
          </p:cNvPr>
          <p:cNvCxnSpPr>
            <a:cxnSpLocks/>
          </p:cNvCxnSpPr>
          <p:nvPr/>
        </p:nvCxnSpPr>
        <p:spPr>
          <a:xfrm>
            <a:off x="1344463" y="4766122"/>
            <a:ext cx="3639017" cy="244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6D2F702-848E-3A1F-1124-3456D507D56E}"/>
              </a:ext>
            </a:extLst>
          </p:cNvPr>
          <p:cNvSpPr txBox="1"/>
          <p:nvPr/>
        </p:nvSpPr>
        <p:spPr>
          <a:xfrm>
            <a:off x="5856732" y="6095778"/>
            <a:ext cx="14478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dirty="0">
                <a:latin typeface="Arial" panose="020B0604020202020204" pitchFamily="34" charset="0"/>
                <a:cs typeface="Arial" panose="020B0604020202020204" pitchFamily="34" charset="0"/>
              </a:rPr>
              <a:t>As of June 2023</a:t>
            </a:r>
          </a:p>
          <a:p>
            <a:pPr algn="ctr"/>
            <a:endParaRPr lang="en-US" sz="1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D66402B-B2D6-1813-4BCA-70A128E1FCE7}"/>
              </a:ext>
            </a:extLst>
          </p:cNvPr>
          <p:cNvSpPr txBox="1"/>
          <p:nvPr/>
        </p:nvSpPr>
        <p:spPr>
          <a:xfrm>
            <a:off x="10160000" y="4489704"/>
            <a:ext cx="1666163"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en-US" sz="1400" dirty="0">
                <a:latin typeface="Arial" panose="020B0604020202020204" pitchFamily="34" charset="0"/>
                <a:cs typeface="Arial" panose="020B0604020202020204" pitchFamily="34" charset="0"/>
              </a:rPr>
              <a:t>Dayton Zone 2024</a:t>
            </a:r>
          </a:p>
        </p:txBody>
      </p:sp>
      <p:cxnSp>
        <p:nvCxnSpPr>
          <p:cNvPr id="12" name="Straight Arrow Connector 11">
            <a:extLst>
              <a:ext uri="{FF2B5EF4-FFF2-40B4-BE49-F238E27FC236}">
                <a16:creationId xmlns:a16="http://schemas.microsoft.com/office/drawing/2014/main" id="{C6EB326F-B906-C737-CFE8-D3D647689DD8}"/>
              </a:ext>
            </a:extLst>
          </p:cNvPr>
          <p:cNvCxnSpPr>
            <a:cxnSpLocks/>
            <a:stCxn id="7" idx="1"/>
          </p:cNvCxnSpPr>
          <p:nvPr/>
        </p:nvCxnSpPr>
        <p:spPr>
          <a:xfrm flipH="1">
            <a:off x="8933688" y="4643593"/>
            <a:ext cx="12263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4C6198F-95C5-9EBE-7154-F0AD52F301D6}"/>
              </a:ext>
            </a:extLst>
          </p:cNvPr>
          <p:cNvCxnSpPr>
            <a:cxnSpLocks/>
          </p:cNvCxnSpPr>
          <p:nvPr/>
        </p:nvCxnSpPr>
        <p:spPr>
          <a:xfrm>
            <a:off x="2348564" y="4632385"/>
            <a:ext cx="7295950" cy="1120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0597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E8423-65CB-AC3B-F6C2-197172E4E8B5}"/>
              </a:ext>
            </a:extLst>
          </p:cNvPr>
          <p:cNvSpPr>
            <a:spLocks noGrp="1"/>
          </p:cNvSpPr>
          <p:nvPr>
            <p:ph type="title"/>
          </p:nvPr>
        </p:nvSpPr>
        <p:spPr/>
        <p:txBody>
          <a:bodyPr/>
          <a:lstStyle/>
          <a:p>
            <a:r>
              <a:rPr lang="en-US" dirty="0"/>
              <a:t>Corrections to 2020 and 2021 Actual ATRRs for ADIT Overstatement</a:t>
            </a:r>
          </a:p>
        </p:txBody>
      </p:sp>
      <p:sp>
        <p:nvSpPr>
          <p:cNvPr id="5" name="Content Placeholder 4">
            <a:extLst>
              <a:ext uri="{FF2B5EF4-FFF2-40B4-BE49-F238E27FC236}">
                <a16:creationId xmlns:a16="http://schemas.microsoft.com/office/drawing/2014/main" id="{0A418EF3-6D62-3082-9670-BA2F871AC1C3}"/>
              </a:ext>
            </a:extLst>
          </p:cNvPr>
          <p:cNvSpPr>
            <a:spLocks noGrp="1"/>
          </p:cNvSpPr>
          <p:nvPr>
            <p:ph idx="1"/>
          </p:nvPr>
        </p:nvSpPr>
        <p:spPr/>
        <p:txBody>
          <a:bodyPr>
            <a:normAutofit fontScale="92500" lnSpcReduction="20000"/>
          </a:bodyPr>
          <a:lstStyle/>
          <a:p>
            <a:pPr lvl="0"/>
            <a:r>
              <a:rPr lang="en-US" dirty="0"/>
              <a:t>For the actual ATRR for 2020 and 2021, AES Ohio included prorated ADIT balances for Account 282, Liberalized Depreciation, in accordance with IRS regulations.  The balance included the prior year ending balance and a proration of the current year additions to ADIT and is the correct balance to use for adjusting rate base. </a:t>
            </a:r>
          </a:p>
          <a:p>
            <a:pPr lvl="1"/>
            <a:r>
              <a:rPr lang="en-US" dirty="0"/>
              <a:t>AES Ohio also included the prior year ending balance of Account 282, Liberalized Depreciation.  As a result, the current year’s average Account 282 Liberalized Depreciation included the prior year’s ending balance twice.  This overstated the ADIT balances.</a:t>
            </a:r>
          </a:p>
          <a:p>
            <a:pPr lvl="1"/>
            <a:endParaRPr lang="en-US" dirty="0"/>
          </a:p>
          <a:p>
            <a:r>
              <a:rPr lang="en-US" dirty="0"/>
              <a:t>The total impact to the 2020 and 2021 ATRR is $1,254,978.  A portion, with interest, will be included in NITS rates and the other portion, with interest, will be included in the Schedule 12 project revenue requirement during 2024.  See Tab 11 of the formula rate.</a:t>
            </a:r>
          </a:p>
          <a:p>
            <a:endParaRPr lang="en-US" dirty="0"/>
          </a:p>
        </p:txBody>
      </p:sp>
    </p:spTree>
    <p:extLst>
      <p:ext uri="{BB962C8B-B14F-4D97-AF65-F5344CB8AC3E}">
        <p14:creationId xmlns:p14="http://schemas.microsoft.com/office/powerpoint/2010/main" val="2432150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E8423-65CB-AC3B-F6C2-197172E4E8B5}"/>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Corrections to 2020 and 2021 Actual ATRRs</a:t>
            </a:r>
          </a:p>
        </p:txBody>
      </p:sp>
      <p:pic>
        <p:nvPicPr>
          <p:cNvPr id="6" name="Picture 5">
            <a:extLst>
              <a:ext uri="{FF2B5EF4-FFF2-40B4-BE49-F238E27FC236}">
                <a16:creationId xmlns:a16="http://schemas.microsoft.com/office/drawing/2014/main" id="{9897B7EC-8CFC-6BD0-DBA3-F9051ECC97B6}"/>
              </a:ext>
            </a:extLst>
          </p:cNvPr>
          <p:cNvPicPr>
            <a:picLocks noChangeAspect="1"/>
          </p:cNvPicPr>
          <p:nvPr/>
        </p:nvPicPr>
        <p:blipFill>
          <a:blip r:embed="rId2"/>
          <a:stretch>
            <a:fillRect/>
          </a:stretch>
        </p:blipFill>
        <p:spPr>
          <a:xfrm>
            <a:off x="4000500" y="640080"/>
            <a:ext cx="7909560" cy="5936566"/>
          </a:xfrm>
          <a:prstGeom prst="rect">
            <a:avLst/>
          </a:prstGeom>
        </p:spPr>
      </p:pic>
    </p:spTree>
    <p:extLst>
      <p:ext uri="{BB962C8B-B14F-4D97-AF65-F5344CB8AC3E}">
        <p14:creationId xmlns:p14="http://schemas.microsoft.com/office/powerpoint/2010/main" val="3350143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82E74-679B-0941-9133-8773C7E3FCEF}"/>
              </a:ext>
            </a:extLst>
          </p:cNvPr>
          <p:cNvSpPr>
            <a:spLocks noGrp="1"/>
          </p:cNvSpPr>
          <p:nvPr>
            <p:ph type="ctrTitle"/>
          </p:nvPr>
        </p:nvSpPr>
        <p:spPr>
          <a:xfrm>
            <a:off x="197886" y="529941"/>
            <a:ext cx="10489895" cy="652963"/>
          </a:xfrm>
        </p:spPr>
        <p:txBody>
          <a:bodyPr/>
          <a:lstStyle/>
          <a:p>
            <a:pPr algn="ctr"/>
            <a:r>
              <a:rPr lang="en-US" sz="2400"/>
              <a:t>The Dayton Power and Light Company</a:t>
            </a:r>
            <a:br>
              <a:rPr lang="en-US" sz="2400"/>
            </a:br>
            <a:r>
              <a:rPr lang="en-US" sz="2400"/>
              <a:t>Annual Transmission Formula Rate Process</a:t>
            </a:r>
            <a:br>
              <a:rPr lang="en-US" sz="2400"/>
            </a:br>
            <a:endParaRPr lang="en-US" sz="2400"/>
          </a:p>
        </p:txBody>
      </p:sp>
      <p:sp>
        <p:nvSpPr>
          <p:cNvPr id="14" name="Slide Number Placeholder 13">
            <a:extLst>
              <a:ext uri="{FF2B5EF4-FFF2-40B4-BE49-F238E27FC236}">
                <a16:creationId xmlns:a16="http://schemas.microsoft.com/office/drawing/2014/main" id="{58E91212-02CF-5D49-B9EC-EC153F5041EF}"/>
              </a:ext>
            </a:extLst>
          </p:cNvPr>
          <p:cNvSpPr>
            <a:spLocks noGrp="1"/>
          </p:cNvSpPr>
          <p:nvPr>
            <p:ph type="sldNum" sz="quarter" idx="12"/>
          </p:nvPr>
        </p:nvSpPr>
        <p:spPr>
          <a:xfrm>
            <a:off x="197886" y="6503893"/>
            <a:ext cx="785587" cy="129960"/>
          </a:xfrm>
        </p:spPr>
        <p:txBody>
          <a:bodyPr/>
          <a:lstStyle>
            <a:lvl1pPr eaLnBrk="0" hangingPunct="0">
              <a:defRPr sz="1455">
                <a:solidFill>
                  <a:schemeClr val="tx1"/>
                </a:solidFill>
                <a:latin typeface="Calibri" panose="020F0502020204030204" pitchFamily="34" charset="0"/>
                <a:ea typeface="ＭＳ Ｐゴシック" panose="020B0600070205080204" pitchFamily="34" charset="-128"/>
              </a:defRPr>
            </a:lvl1pPr>
            <a:lvl2pPr marL="450525" indent="-173279" eaLnBrk="0" hangingPunct="0">
              <a:defRPr sz="1455">
                <a:solidFill>
                  <a:schemeClr val="tx1"/>
                </a:solidFill>
                <a:latin typeface="Calibri" panose="020F0502020204030204" pitchFamily="34" charset="0"/>
                <a:ea typeface="ＭＳ Ｐゴシック" panose="020B0600070205080204" pitchFamily="34" charset="-128"/>
              </a:defRPr>
            </a:lvl2pPr>
            <a:lvl3pPr marL="693115" indent="-138623" eaLnBrk="0" hangingPunct="0">
              <a:defRPr sz="1455">
                <a:solidFill>
                  <a:schemeClr val="tx1"/>
                </a:solidFill>
                <a:latin typeface="Calibri" panose="020F0502020204030204" pitchFamily="34" charset="0"/>
                <a:ea typeface="ＭＳ Ｐゴシック" panose="020B0600070205080204" pitchFamily="34" charset="-128"/>
              </a:defRPr>
            </a:lvl3pPr>
            <a:lvl4pPr marL="970361" indent="-138623" eaLnBrk="0" hangingPunct="0">
              <a:defRPr sz="1455">
                <a:solidFill>
                  <a:schemeClr val="tx1"/>
                </a:solidFill>
                <a:latin typeface="Calibri" panose="020F0502020204030204" pitchFamily="34" charset="0"/>
                <a:ea typeface="ＭＳ Ｐゴシック" panose="020B0600070205080204" pitchFamily="34" charset="-128"/>
              </a:defRPr>
            </a:lvl4pPr>
            <a:lvl5pPr marL="1247607" indent="-138623" eaLnBrk="0" hangingPunct="0">
              <a:defRPr sz="1455">
                <a:solidFill>
                  <a:schemeClr val="tx1"/>
                </a:solidFill>
                <a:latin typeface="Calibri" panose="020F0502020204030204" pitchFamily="34" charset="0"/>
                <a:ea typeface="ＭＳ Ｐゴシック" panose="020B0600070205080204" pitchFamily="34" charset="-128"/>
              </a:defRPr>
            </a:lvl5pPr>
            <a:lvl6pPr marL="1524853" indent="-138623" eaLnBrk="0" fontAlgn="base" hangingPunct="0">
              <a:spcBef>
                <a:spcPct val="0"/>
              </a:spcBef>
              <a:spcAft>
                <a:spcPct val="0"/>
              </a:spcAft>
              <a:defRPr sz="1455">
                <a:solidFill>
                  <a:schemeClr val="tx1"/>
                </a:solidFill>
                <a:latin typeface="Calibri" panose="020F0502020204030204" pitchFamily="34" charset="0"/>
                <a:ea typeface="ＭＳ Ｐゴシック" panose="020B0600070205080204" pitchFamily="34" charset="-128"/>
              </a:defRPr>
            </a:lvl6pPr>
            <a:lvl7pPr marL="1802100" indent="-138623" eaLnBrk="0" fontAlgn="base" hangingPunct="0">
              <a:spcBef>
                <a:spcPct val="0"/>
              </a:spcBef>
              <a:spcAft>
                <a:spcPct val="0"/>
              </a:spcAft>
              <a:defRPr sz="1455">
                <a:solidFill>
                  <a:schemeClr val="tx1"/>
                </a:solidFill>
                <a:latin typeface="Calibri" panose="020F0502020204030204" pitchFamily="34" charset="0"/>
                <a:ea typeface="ＭＳ Ｐゴシック" panose="020B0600070205080204" pitchFamily="34" charset="-128"/>
              </a:defRPr>
            </a:lvl7pPr>
            <a:lvl8pPr marL="2079346" indent="-138623" eaLnBrk="0" fontAlgn="base" hangingPunct="0">
              <a:spcBef>
                <a:spcPct val="0"/>
              </a:spcBef>
              <a:spcAft>
                <a:spcPct val="0"/>
              </a:spcAft>
              <a:defRPr sz="1455">
                <a:solidFill>
                  <a:schemeClr val="tx1"/>
                </a:solidFill>
                <a:latin typeface="Calibri" panose="020F0502020204030204" pitchFamily="34" charset="0"/>
                <a:ea typeface="ＭＳ Ｐゴシック" panose="020B0600070205080204" pitchFamily="34" charset="-128"/>
              </a:defRPr>
            </a:lvl8pPr>
            <a:lvl9pPr marL="2356592" indent="-138623" eaLnBrk="0" fontAlgn="base" hangingPunct="0">
              <a:spcBef>
                <a:spcPct val="0"/>
              </a:spcBef>
              <a:spcAft>
                <a:spcPct val="0"/>
              </a:spcAft>
              <a:defRPr sz="1455">
                <a:solidFill>
                  <a:schemeClr val="tx1"/>
                </a:solidFill>
                <a:latin typeface="Calibri" panose="020F0502020204030204" pitchFamily="34" charset="0"/>
                <a:ea typeface="ＭＳ Ｐゴシック" panose="020B0600070205080204" pitchFamily="34" charset="-128"/>
              </a:defRPr>
            </a:lvl9pPr>
          </a:lstStyle>
          <a:p>
            <a:pPr eaLnBrk="1" hangingPunct="1"/>
            <a:fld id="{CE2A3399-1A98-3146-86E8-6BD7D832A1A6}" type="slidenum">
              <a:rPr lang="en-US" altLang="en-US" sz="849">
                <a:latin typeface="Arial" panose="020B0604020202020204" pitchFamily="34" charset="0"/>
              </a:rPr>
              <a:pPr eaLnBrk="1" hangingPunct="1"/>
              <a:t>9</a:t>
            </a:fld>
            <a:endParaRPr lang="en-US" altLang="en-US" sz="849">
              <a:latin typeface="Arial" panose="020B0604020202020204" pitchFamily="34" charset="0"/>
            </a:endParaRPr>
          </a:p>
        </p:txBody>
      </p:sp>
      <p:cxnSp>
        <p:nvCxnSpPr>
          <p:cNvPr id="6" name="OTLSHAPE_T_419c50029c3441a582289b7345e4ffa3_MiddleVerticalConnector1">
            <a:extLst>
              <a:ext uri="{FF2B5EF4-FFF2-40B4-BE49-F238E27FC236}">
                <a16:creationId xmlns:a16="http://schemas.microsoft.com/office/drawing/2014/main" id="{C6F9F6A8-C29D-4E52-B49B-547E88EAE880}"/>
              </a:ext>
            </a:extLst>
          </p:cNvPr>
          <p:cNvCxnSpPr/>
          <p:nvPr>
            <p:custDataLst>
              <p:tags r:id="rId1"/>
            </p:custDataLst>
          </p:nvPr>
        </p:nvCxnSpPr>
        <p:spPr>
          <a:xfrm>
            <a:off x="1257207" y="2031482"/>
            <a:ext cx="0" cy="2032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OTLSHAPE_T_b3a78e578dc940fbac53089eb443b43b_LeftVerticalConnector1">
            <a:extLst>
              <a:ext uri="{FF2B5EF4-FFF2-40B4-BE49-F238E27FC236}">
                <a16:creationId xmlns:a16="http://schemas.microsoft.com/office/drawing/2014/main" id="{B6BA39CE-1430-4C5F-81F1-4A31A4FC0B22}"/>
              </a:ext>
            </a:extLst>
          </p:cNvPr>
          <p:cNvCxnSpPr/>
          <p:nvPr>
            <p:custDataLst>
              <p:tags r:id="rId2"/>
            </p:custDataLst>
          </p:nvPr>
        </p:nvCxnSpPr>
        <p:spPr>
          <a:xfrm>
            <a:off x="4632053" y="2031482"/>
            <a:ext cx="0" cy="2032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OTLSHAPE_T_b3a78e578dc940fbac53089eb443b43b_LeftVerticalConnector2">
            <a:extLst>
              <a:ext uri="{FF2B5EF4-FFF2-40B4-BE49-F238E27FC236}">
                <a16:creationId xmlns:a16="http://schemas.microsoft.com/office/drawing/2014/main" id="{8EF2AB44-2F92-4ABF-8ADC-662B440A6578}"/>
              </a:ext>
            </a:extLst>
          </p:cNvPr>
          <p:cNvCxnSpPr/>
          <p:nvPr>
            <p:custDataLst>
              <p:tags r:id="rId3"/>
            </p:custDataLst>
          </p:nvPr>
        </p:nvCxnSpPr>
        <p:spPr>
          <a:xfrm>
            <a:off x="4632053" y="2405201"/>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OTLSHAPE_T_b3a78e578dc940fbac53089eb443b43b_RightVerticalConnector1">
            <a:extLst>
              <a:ext uri="{FF2B5EF4-FFF2-40B4-BE49-F238E27FC236}">
                <a16:creationId xmlns:a16="http://schemas.microsoft.com/office/drawing/2014/main" id="{552DD4DE-B7FD-4129-A216-3C426E8AF417}"/>
              </a:ext>
            </a:extLst>
          </p:cNvPr>
          <p:cNvCxnSpPr/>
          <p:nvPr>
            <p:custDataLst>
              <p:tags r:id="rId4"/>
            </p:custDataLst>
          </p:nvPr>
        </p:nvCxnSpPr>
        <p:spPr>
          <a:xfrm>
            <a:off x="5077968" y="2031482"/>
            <a:ext cx="0" cy="2032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OTLSHAPE_T_b1bfe6e8b83d41538e50a36b00276432_MiddleVerticalConnector1">
            <a:extLst>
              <a:ext uri="{FF2B5EF4-FFF2-40B4-BE49-F238E27FC236}">
                <a16:creationId xmlns:a16="http://schemas.microsoft.com/office/drawing/2014/main" id="{C9F05067-D818-4449-82CB-246017A83EEC}"/>
              </a:ext>
            </a:extLst>
          </p:cNvPr>
          <p:cNvCxnSpPr/>
          <p:nvPr>
            <p:custDataLst>
              <p:tags r:id="rId5"/>
            </p:custDataLst>
          </p:nvPr>
        </p:nvCxnSpPr>
        <p:spPr>
          <a:xfrm>
            <a:off x="5967385" y="2031482"/>
            <a:ext cx="0" cy="2032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OTLSHAPE_T_b1bfe6e8b83d41538e50a36b00276432_MiddleVerticalConnector2">
            <a:extLst>
              <a:ext uri="{FF2B5EF4-FFF2-40B4-BE49-F238E27FC236}">
                <a16:creationId xmlns:a16="http://schemas.microsoft.com/office/drawing/2014/main" id="{57305654-A1B1-47B5-9106-17A5F926333B}"/>
              </a:ext>
            </a:extLst>
          </p:cNvPr>
          <p:cNvCxnSpPr/>
          <p:nvPr>
            <p:custDataLst>
              <p:tags r:id="rId6"/>
            </p:custDataLst>
          </p:nvPr>
        </p:nvCxnSpPr>
        <p:spPr>
          <a:xfrm>
            <a:off x="5967385" y="2405201"/>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OTLSHAPE_T_b1bfe6e8b83d41538e50a36b00276432_MiddleVerticalConnector3">
            <a:extLst>
              <a:ext uri="{FF2B5EF4-FFF2-40B4-BE49-F238E27FC236}">
                <a16:creationId xmlns:a16="http://schemas.microsoft.com/office/drawing/2014/main" id="{7C212635-0B95-4EDD-B584-811C014277B9}"/>
              </a:ext>
            </a:extLst>
          </p:cNvPr>
          <p:cNvCxnSpPr/>
          <p:nvPr>
            <p:custDataLst>
              <p:tags r:id="rId7"/>
            </p:custDataLst>
          </p:nvPr>
        </p:nvCxnSpPr>
        <p:spPr>
          <a:xfrm>
            <a:off x="5967385" y="2842419"/>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OTLSHAPE_T_76a5c1252a68487fb4522c41f1227847_MiddleVerticalConnector1">
            <a:extLst>
              <a:ext uri="{FF2B5EF4-FFF2-40B4-BE49-F238E27FC236}">
                <a16:creationId xmlns:a16="http://schemas.microsoft.com/office/drawing/2014/main" id="{B698D463-4382-4074-8CCE-91658ABE6438}"/>
              </a:ext>
            </a:extLst>
          </p:cNvPr>
          <p:cNvCxnSpPr/>
          <p:nvPr>
            <p:custDataLst>
              <p:tags r:id="rId8"/>
            </p:custDataLst>
          </p:nvPr>
        </p:nvCxnSpPr>
        <p:spPr>
          <a:xfrm>
            <a:off x="6357577" y="2031482"/>
            <a:ext cx="0" cy="2032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OTLSHAPE_T_76a5c1252a68487fb4522c41f1227847_MiddleVerticalConnector2">
            <a:extLst>
              <a:ext uri="{FF2B5EF4-FFF2-40B4-BE49-F238E27FC236}">
                <a16:creationId xmlns:a16="http://schemas.microsoft.com/office/drawing/2014/main" id="{F68689DF-B30D-4C7A-87C9-4A8C37C4FC5B}"/>
              </a:ext>
            </a:extLst>
          </p:cNvPr>
          <p:cNvCxnSpPr/>
          <p:nvPr>
            <p:custDataLst>
              <p:tags r:id="rId9"/>
            </p:custDataLst>
          </p:nvPr>
        </p:nvCxnSpPr>
        <p:spPr>
          <a:xfrm>
            <a:off x="6357577" y="2405201"/>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OTLSHAPE_T_76a5c1252a68487fb4522c41f1227847_MiddleVerticalConnector3">
            <a:extLst>
              <a:ext uri="{FF2B5EF4-FFF2-40B4-BE49-F238E27FC236}">
                <a16:creationId xmlns:a16="http://schemas.microsoft.com/office/drawing/2014/main" id="{3041F85D-450C-4A7F-906D-D5B8EB83B07E}"/>
              </a:ext>
            </a:extLst>
          </p:cNvPr>
          <p:cNvCxnSpPr/>
          <p:nvPr>
            <p:custDataLst>
              <p:tags r:id="rId10"/>
            </p:custDataLst>
          </p:nvPr>
        </p:nvCxnSpPr>
        <p:spPr>
          <a:xfrm>
            <a:off x="6357577" y="2842419"/>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OTLSHAPE_T_76a5c1252a68487fb4522c41f1227847_MiddleVerticalConnector4">
            <a:extLst>
              <a:ext uri="{FF2B5EF4-FFF2-40B4-BE49-F238E27FC236}">
                <a16:creationId xmlns:a16="http://schemas.microsoft.com/office/drawing/2014/main" id="{F48B394F-B120-487D-A414-D90B44B545D4}"/>
              </a:ext>
            </a:extLst>
          </p:cNvPr>
          <p:cNvCxnSpPr/>
          <p:nvPr>
            <p:custDataLst>
              <p:tags r:id="rId11"/>
            </p:custDataLst>
          </p:nvPr>
        </p:nvCxnSpPr>
        <p:spPr>
          <a:xfrm>
            <a:off x="6357577" y="3279638"/>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OTLSHAPE_T_be7cff4261844e06a1b9f5884851b609_MiddleVerticalConnector1">
            <a:extLst>
              <a:ext uri="{FF2B5EF4-FFF2-40B4-BE49-F238E27FC236}">
                <a16:creationId xmlns:a16="http://schemas.microsoft.com/office/drawing/2014/main" id="{FDCE1CCB-FAB1-4614-A4FE-38880B05569F}"/>
              </a:ext>
            </a:extLst>
          </p:cNvPr>
          <p:cNvCxnSpPr/>
          <p:nvPr>
            <p:custDataLst>
              <p:tags r:id="rId12"/>
            </p:custDataLst>
          </p:nvPr>
        </p:nvCxnSpPr>
        <p:spPr>
          <a:xfrm>
            <a:off x="6496931" y="2031482"/>
            <a:ext cx="0" cy="2032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OTLSHAPE_T_be7cff4261844e06a1b9f5884851b609_MiddleVerticalConnector2">
            <a:extLst>
              <a:ext uri="{FF2B5EF4-FFF2-40B4-BE49-F238E27FC236}">
                <a16:creationId xmlns:a16="http://schemas.microsoft.com/office/drawing/2014/main" id="{89D2C27B-B12A-44D8-ACCA-975CD25E7458}"/>
              </a:ext>
            </a:extLst>
          </p:cNvPr>
          <p:cNvCxnSpPr/>
          <p:nvPr>
            <p:custDataLst>
              <p:tags r:id="rId13"/>
            </p:custDataLst>
          </p:nvPr>
        </p:nvCxnSpPr>
        <p:spPr>
          <a:xfrm>
            <a:off x="6496931" y="2405201"/>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OTLSHAPE_T_be7cff4261844e06a1b9f5884851b609_MiddleVerticalConnector3">
            <a:extLst>
              <a:ext uri="{FF2B5EF4-FFF2-40B4-BE49-F238E27FC236}">
                <a16:creationId xmlns:a16="http://schemas.microsoft.com/office/drawing/2014/main" id="{6DCD5BB6-B9F5-43C1-9E39-FF440073225B}"/>
              </a:ext>
            </a:extLst>
          </p:cNvPr>
          <p:cNvCxnSpPr/>
          <p:nvPr>
            <p:custDataLst>
              <p:tags r:id="rId14"/>
            </p:custDataLst>
          </p:nvPr>
        </p:nvCxnSpPr>
        <p:spPr>
          <a:xfrm>
            <a:off x="6496931" y="2842419"/>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OTLSHAPE_T_be7cff4261844e06a1b9f5884851b609_MiddleVerticalConnector4">
            <a:extLst>
              <a:ext uri="{FF2B5EF4-FFF2-40B4-BE49-F238E27FC236}">
                <a16:creationId xmlns:a16="http://schemas.microsoft.com/office/drawing/2014/main" id="{B0BC3FBE-8E32-46F3-9567-30F31C611CE2}"/>
              </a:ext>
            </a:extLst>
          </p:cNvPr>
          <p:cNvCxnSpPr/>
          <p:nvPr>
            <p:custDataLst>
              <p:tags r:id="rId15"/>
            </p:custDataLst>
          </p:nvPr>
        </p:nvCxnSpPr>
        <p:spPr>
          <a:xfrm>
            <a:off x="6496931" y="3279638"/>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OTLSHAPE_T_be7cff4261844e06a1b9f5884851b609_MiddleVerticalConnector5">
            <a:extLst>
              <a:ext uri="{FF2B5EF4-FFF2-40B4-BE49-F238E27FC236}">
                <a16:creationId xmlns:a16="http://schemas.microsoft.com/office/drawing/2014/main" id="{7057EED8-A352-4B61-8A6A-83E6AB4FE86A}"/>
              </a:ext>
            </a:extLst>
          </p:cNvPr>
          <p:cNvCxnSpPr/>
          <p:nvPr>
            <p:custDataLst>
              <p:tags r:id="rId16"/>
            </p:custDataLst>
          </p:nvPr>
        </p:nvCxnSpPr>
        <p:spPr>
          <a:xfrm>
            <a:off x="6496931" y="3716857"/>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OTLSHAPE_T_742acef71ce14e3a81cbf1cfd2857ec1_MiddleVerticalConnector1">
            <a:extLst>
              <a:ext uri="{FF2B5EF4-FFF2-40B4-BE49-F238E27FC236}">
                <a16:creationId xmlns:a16="http://schemas.microsoft.com/office/drawing/2014/main" id="{CF1040C1-8C9F-40CB-A4C0-0BC61E2EB10D}"/>
              </a:ext>
            </a:extLst>
          </p:cNvPr>
          <p:cNvCxnSpPr/>
          <p:nvPr>
            <p:custDataLst>
              <p:tags r:id="rId17"/>
            </p:custDataLst>
          </p:nvPr>
        </p:nvCxnSpPr>
        <p:spPr>
          <a:xfrm>
            <a:off x="6831381" y="2031482"/>
            <a:ext cx="0" cy="2032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OTLSHAPE_T_742acef71ce14e3a81cbf1cfd2857ec1_MiddleVerticalConnector2">
            <a:extLst>
              <a:ext uri="{FF2B5EF4-FFF2-40B4-BE49-F238E27FC236}">
                <a16:creationId xmlns:a16="http://schemas.microsoft.com/office/drawing/2014/main" id="{2DF462FB-021E-4ABD-993F-41E943A0010E}"/>
              </a:ext>
            </a:extLst>
          </p:cNvPr>
          <p:cNvCxnSpPr/>
          <p:nvPr>
            <p:custDataLst>
              <p:tags r:id="rId18"/>
            </p:custDataLst>
          </p:nvPr>
        </p:nvCxnSpPr>
        <p:spPr>
          <a:xfrm>
            <a:off x="6831381" y="2405201"/>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OTLSHAPE_T_742acef71ce14e3a81cbf1cfd2857ec1_MiddleVerticalConnector3">
            <a:extLst>
              <a:ext uri="{FF2B5EF4-FFF2-40B4-BE49-F238E27FC236}">
                <a16:creationId xmlns:a16="http://schemas.microsoft.com/office/drawing/2014/main" id="{00DD52DC-C3C3-49E7-8889-3B30FE2A72E0}"/>
              </a:ext>
            </a:extLst>
          </p:cNvPr>
          <p:cNvCxnSpPr/>
          <p:nvPr>
            <p:custDataLst>
              <p:tags r:id="rId19"/>
            </p:custDataLst>
          </p:nvPr>
        </p:nvCxnSpPr>
        <p:spPr>
          <a:xfrm>
            <a:off x="6831381" y="2842419"/>
            <a:ext cx="0" cy="703919"/>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OTLSHAPE_T_742acef71ce14e3a81cbf1cfd2857ec1_MiddleVerticalConnector4">
            <a:extLst>
              <a:ext uri="{FF2B5EF4-FFF2-40B4-BE49-F238E27FC236}">
                <a16:creationId xmlns:a16="http://schemas.microsoft.com/office/drawing/2014/main" id="{1E5B3EC3-4913-4F6C-8175-58603E93F1FC}"/>
              </a:ext>
            </a:extLst>
          </p:cNvPr>
          <p:cNvCxnSpPr/>
          <p:nvPr>
            <p:custDataLst>
              <p:tags r:id="rId20"/>
            </p:custDataLst>
          </p:nvPr>
        </p:nvCxnSpPr>
        <p:spPr>
          <a:xfrm>
            <a:off x="6831381" y="3716857"/>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OTLSHAPE_T_742acef71ce14e3a81cbf1cfd2857ec1_MiddleVerticalConnector5">
            <a:extLst>
              <a:ext uri="{FF2B5EF4-FFF2-40B4-BE49-F238E27FC236}">
                <a16:creationId xmlns:a16="http://schemas.microsoft.com/office/drawing/2014/main" id="{89375DD8-70A7-40DE-81F6-19881693CE21}"/>
              </a:ext>
            </a:extLst>
          </p:cNvPr>
          <p:cNvCxnSpPr/>
          <p:nvPr>
            <p:custDataLst>
              <p:tags r:id="rId21"/>
            </p:custDataLst>
          </p:nvPr>
        </p:nvCxnSpPr>
        <p:spPr>
          <a:xfrm>
            <a:off x="6831381" y="4154075"/>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OTLSHAPE_T_742acef71ce14e3a81cbf1cfd2857ec1_MiddleVerticalConnector6">
            <a:extLst>
              <a:ext uri="{FF2B5EF4-FFF2-40B4-BE49-F238E27FC236}">
                <a16:creationId xmlns:a16="http://schemas.microsoft.com/office/drawing/2014/main" id="{777848E2-B5D5-4EF6-B167-68EE841D8332}"/>
              </a:ext>
            </a:extLst>
          </p:cNvPr>
          <p:cNvCxnSpPr/>
          <p:nvPr>
            <p:custDataLst>
              <p:tags r:id="rId22"/>
            </p:custDataLst>
          </p:nvPr>
        </p:nvCxnSpPr>
        <p:spPr>
          <a:xfrm>
            <a:off x="6831381" y="4591294"/>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OTLSHAPE_T_9d37466f7f5e4cd689dbf71019a28925_MiddleVerticalConnector1">
            <a:extLst>
              <a:ext uri="{FF2B5EF4-FFF2-40B4-BE49-F238E27FC236}">
                <a16:creationId xmlns:a16="http://schemas.microsoft.com/office/drawing/2014/main" id="{D5330B09-B0BF-49D5-A3E5-45000CD49A8C}"/>
              </a:ext>
            </a:extLst>
          </p:cNvPr>
          <p:cNvCxnSpPr/>
          <p:nvPr>
            <p:custDataLst>
              <p:tags r:id="rId23"/>
            </p:custDataLst>
          </p:nvPr>
        </p:nvCxnSpPr>
        <p:spPr>
          <a:xfrm>
            <a:off x="7667508" y="2031482"/>
            <a:ext cx="0" cy="640419"/>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OTLSHAPE_T_9d37466f7f5e4cd689dbf71019a28925_MiddleVerticalConnector2">
            <a:extLst>
              <a:ext uri="{FF2B5EF4-FFF2-40B4-BE49-F238E27FC236}">
                <a16:creationId xmlns:a16="http://schemas.microsoft.com/office/drawing/2014/main" id="{37AD8A6C-5133-4B90-9719-0BC2A63F7878}"/>
              </a:ext>
            </a:extLst>
          </p:cNvPr>
          <p:cNvCxnSpPr/>
          <p:nvPr>
            <p:custDataLst>
              <p:tags r:id="rId24"/>
            </p:custDataLst>
          </p:nvPr>
        </p:nvCxnSpPr>
        <p:spPr>
          <a:xfrm>
            <a:off x="7667508" y="2842419"/>
            <a:ext cx="0" cy="703919"/>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OTLSHAPE_T_9d37466f7f5e4cd689dbf71019a28925_MiddleVerticalConnector3">
            <a:extLst>
              <a:ext uri="{FF2B5EF4-FFF2-40B4-BE49-F238E27FC236}">
                <a16:creationId xmlns:a16="http://schemas.microsoft.com/office/drawing/2014/main" id="{D4AC0BCC-20F6-44D0-B6FB-A72103BD872C}"/>
              </a:ext>
            </a:extLst>
          </p:cNvPr>
          <p:cNvCxnSpPr/>
          <p:nvPr>
            <p:custDataLst>
              <p:tags r:id="rId25"/>
            </p:custDataLst>
          </p:nvPr>
        </p:nvCxnSpPr>
        <p:spPr>
          <a:xfrm>
            <a:off x="7667508" y="3716857"/>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OTLSHAPE_T_9d37466f7f5e4cd689dbf71019a28925_MiddleVerticalConnector4">
            <a:extLst>
              <a:ext uri="{FF2B5EF4-FFF2-40B4-BE49-F238E27FC236}">
                <a16:creationId xmlns:a16="http://schemas.microsoft.com/office/drawing/2014/main" id="{AB142D9D-DA98-4966-868D-694C82B0900A}"/>
              </a:ext>
            </a:extLst>
          </p:cNvPr>
          <p:cNvCxnSpPr/>
          <p:nvPr>
            <p:custDataLst>
              <p:tags r:id="rId26"/>
            </p:custDataLst>
          </p:nvPr>
        </p:nvCxnSpPr>
        <p:spPr>
          <a:xfrm>
            <a:off x="7667508" y="4154075"/>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OTLSHAPE_T_9d37466f7f5e4cd689dbf71019a28925_MiddleVerticalConnector5">
            <a:extLst>
              <a:ext uri="{FF2B5EF4-FFF2-40B4-BE49-F238E27FC236}">
                <a16:creationId xmlns:a16="http://schemas.microsoft.com/office/drawing/2014/main" id="{700A767F-1306-4281-B4DB-C67F9F70ED19}"/>
              </a:ext>
            </a:extLst>
          </p:cNvPr>
          <p:cNvCxnSpPr/>
          <p:nvPr>
            <p:custDataLst>
              <p:tags r:id="rId27"/>
            </p:custDataLst>
          </p:nvPr>
        </p:nvCxnSpPr>
        <p:spPr>
          <a:xfrm>
            <a:off x="7667508" y="4591294"/>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OTLSHAPE_T_9d37466f7f5e4cd689dbf71019a28925_MiddleVerticalConnector6">
            <a:extLst>
              <a:ext uri="{FF2B5EF4-FFF2-40B4-BE49-F238E27FC236}">
                <a16:creationId xmlns:a16="http://schemas.microsoft.com/office/drawing/2014/main" id="{290F44C1-9391-49E4-A322-AE3D6FC22597}"/>
              </a:ext>
            </a:extLst>
          </p:cNvPr>
          <p:cNvCxnSpPr/>
          <p:nvPr>
            <p:custDataLst>
              <p:tags r:id="rId28"/>
            </p:custDataLst>
          </p:nvPr>
        </p:nvCxnSpPr>
        <p:spPr>
          <a:xfrm>
            <a:off x="7667508" y="5028513"/>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OTLSHAPE_T_9d37466f7f5e4cd689dbf71019a28925_MiddleVerticalConnector7">
            <a:extLst>
              <a:ext uri="{FF2B5EF4-FFF2-40B4-BE49-F238E27FC236}">
                <a16:creationId xmlns:a16="http://schemas.microsoft.com/office/drawing/2014/main" id="{42324969-25BA-49B6-B34D-36D99A643CD2}"/>
              </a:ext>
            </a:extLst>
          </p:cNvPr>
          <p:cNvCxnSpPr/>
          <p:nvPr>
            <p:custDataLst>
              <p:tags r:id="rId29"/>
            </p:custDataLst>
          </p:nvPr>
        </p:nvCxnSpPr>
        <p:spPr>
          <a:xfrm>
            <a:off x="7667508" y="5465731"/>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OTLSHAPE_T_b3a78e578dc940fbac53089eb443b43b_LeftVerticalConnector3">
            <a:extLst>
              <a:ext uri="{FF2B5EF4-FFF2-40B4-BE49-F238E27FC236}">
                <a16:creationId xmlns:a16="http://schemas.microsoft.com/office/drawing/2014/main" id="{22C7878E-8920-4BEE-9D3D-11499411EC0E}"/>
              </a:ext>
            </a:extLst>
          </p:cNvPr>
          <p:cNvCxnSpPr/>
          <p:nvPr>
            <p:custDataLst>
              <p:tags r:id="rId30"/>
            </p:custDataLst>
          </p:nvPr>
        </p:nvCxnSpPr>
        <p:spPr>
          <a:xfrm>
            <a:off x="4632053" y="2842419"/>
            <a:ext cx="0" cy="538819"/>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OTLSHAPE_T_b3a78e578dc940fbac53089eb443b43b_RightVerticalConnector2">
            <a:extLst>
              <a:ext uri="{FF2B5EF4-FFF2-40B4-BE49-F238E27FC236}">
                <a16:creationId xmlns:a16="http://schemas.microsoft.com/office/drawing/2014/main" id="{3DAA37CB-54CB-419F-88A7-3D740C8FB386}"/>
              </a:ext>
            </a:extLst>
          </p:cNvPr>
          <p:cNvCxnSpPr/>
          <p:nvPr>
            <p:custDataLst>
              <p:tags r:id="rId31"/>
            </p:custDataLst>
          </p:nvPr>
        </p:nvCxnSpPr>
        <p:spPr>
          <a:xfrm>
            <a:off x="5077968" y="2405201"/>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OTLSHAPE_T_b3a78e578dc940fbac53089eb443b43b_RightVerticalConnector3">
            <a:extLst>
              <a:ext uri="{FF2B5EF4-FFF2-40B4-BE49-F238E27FC236}">
                <a16:creationId xmlns:a16="http://schemas.microsoft.com/office/drawing/2014/main" id="{DDB7218F-3F38-4361-8275-81CC7C5AB951}"/>
              </a:ext>
            </a:extLst>
          </p:cNvPr>
          <p:cNvCxnSpPr/>
          <p:nvPr>
            <p:custDataLst>
              <p:tags r:id="rId32"/>
            </p:custDataLst>
          </p:nvPr>
        </p:nvCxnSpPr>
        <p:spPr>
          <a:xfrm>
            <a:off x="5077968" y="2842419"/>
            <a:ext cx="0" cy="437219"/>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OTLSHAPE_T_b1bfe6e8b83d41538e50a36b00276432_MiddleVerticalConnector4">
            <a:extLst>
              <a:ext uri="{FF2B5EF4-FFF2-40B4-BE49-F238E27FC236}">
                <a16:creationId xmlns:a16="http://schemas.microsoft.com/office/drawing/2014/main" id="{E08E3F3A-1CBF-43EA-B69F-A80A1C2066C3}"/>
              </a:ext>
            </a:extLst>
          </p:cNvPr>
          <p:cNvCxnSpPr/>
          <p:nvPr>
            <p:custDataLst>
              <p:tags r:id="rId33"/>
            </p:custDataLst>
          </p:nvPr>
        </p:nvCxnSpPr>
        <p:spPr>
          <a:xfrm>
            <a:off x="5967385" y="3279638"/>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OTLSHAPE_T_b1bfe6e8b83d41538e50a36b00276432_MiddleVerticalConnector5">
            <a:extLst>
              <a:ext uri="{FF2B5EF4-FFF2-40B4-BE49-F238E27FC236}">
                <a16:creationId xmlns:a16="http://schemas.microsoft.com/office/drawing/2014/main" id="{5F5C9350-2F67-4B7A-85AC-981185C80341}"/>
              </a:ext>
            </a:extLst>
          </p:cNvPr>
          <p:cNvCxnSpPr/>
          <p:nvPr>
            <p:custDataLst>
              <p:tags r:id="rId34"/>
            </p:custDataLst>
          </p:nvPr>
        </p:nvCxnSpPr>
        <p:spPr>
          <a:xfrm>
            <a:off x="5967385" y="3716857"/>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OTLSHAPE_T_76a5c1252a68487fb4522c41f1227847_MiddleVerticalConnector5">
            <a:extLst>
              <a:ext uri="{FF2B5EF4-FFF2-40B4-BE49-F238E27FC236}">
                <a16:creationId xmlns:a16="http://schemas.microsoft.com/office/drawing/2014/main" id="{3CB53D8A-F05A-4237-9416-AF0111A38756}"/>
              </a:ext>
            </a:extLst>
          </p:cNvPr>
          <p:cNvCxnSpPr/>
          <p:nvPr>
            <p:custDataLst>
              <p:tags r:id="rId35"/>
            </p:custDataLst>
          </p:nvPr>
        </p:nvCxnSpPr>
        <p:spPr>
          <a:xfrm>
            <a:off x="6357577" y="3716857"/>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OTLSHAPE_T_76a5c1252a68487fb4522c41f1227847_MiddleVerticalConnector6">
            <a:extLst>
              <a:ext uri="{FF2B5EF4-FFF2-40B4-BE49-F238E27FC236}">
                <a16:creationId xmlns:a16="http://schemas.microsoft.com/office/drawing/2014/main" id="{202EE815-A1C4-4F09-B02F-996398702604}"/>
              </a:ext>
            </a:extLst>
          </p:cNvPr>
          <p:cNvCxnSpPr/>
          <p:nvPr>
            <p:custDataLst>
              <p:tags r:id="rId36"/>
            </p:custDataLst>
          </p:nvPr>
        </p:nvCxnSpPr>
        <p:spPr>
          <a:xfrm>
            <a:off x="6357577" y="4154075"/>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OTLSHAPE_T_be7cff4261844e06a1b9f5884851b609_MiddleVerticalConnector6">
            <a:extLst>
              <a:ext uri="{FF2B5EF4-FFF2-40B4-BE49-F238E27FC236}">
                <a16:creationId xmlns:a16="http://schemas.microsoft.com/office/drawing/2014/main" id="{2B555CCE-D28B-44C5-BA6E-E1A29F9F8A94}"/>
              </a:ext>
            </a:extLst>
          </p:cNvPr>
          <p:cNvCxnSpPr/>
          <p:nvPr>
            <p:custDataLst>
              <p:tags r:id="rId37"/>
            </p:custDataLst>
          </p:nvPr>
        </p:nvCxnSpPr>
        <p:spPr>
          <a:xfrm>
            <a:off x="6496931" y="4154075"/>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OTLSHAPE_T_be7cff4261844e06a1b9f5884851b609_MiddleVerticalConnector7">
            <a:extLst>
              <a:ext uri="{FF2B5EF4-FFF2-40B4-BE49-F238E27FC236}">
                <a16:creationId xmlns:a16="http://schemas.microsoft.com/office/drawing/2014/main" id="{62357FCE-C996-4714-9BE7-5D4B5912CBB1}"/>
              </a:ext>
            </a:extLst>
          </p:cNvPr>
          <p:cNvCxnSpPr/>
          <p:nvPr>
            <p:custDataLst>
              <p:tags r:id="rId38"/>
            </p:custDataLst>
          </p:nvPr>
        </p:nvCxnSpPr>
        <p:spPr>
          <a:xfrm>
            <a:off x="6496931" y="4591294"/>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OTLSHAPE_T_742acef71ce14e3a81cbf1cfd2857ec1_MiddleVerticalConnector7">
            <a:extLst>
              <a:ext uri="{FF2B5EF4-FFF2-40B4-BE49-F238E27FC236}">
                <a16:creationId xmlns:a16="http://schemas.microsoft.com/office/drawing/2014/main" id="{68FCEC79-E33D-4BB4-909C-7740F998ED56}"/>
              </a:ext>
            </a:extLst>
          </p:cNvPr>
          <p:cNvCxnSpPr/>
          <p:nvPr>
            <p:custDataLst>
              <p:tags r:id="rId39"/>
            </p:custDataLst>
          </p:nvPr>
        </p:nvCxnSpPr>
        <p:spPr>
          <a:xfrm>
            <a:off x="6831381" y="5028513"/>
            <a:ext cx="0" cy="26670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OTLSHAPE_T_1d82752161664fef834e0d66662ce482_MiddleVerticalConnector1">
            <a:extLst>
              <a:ext uri="{FF2B5EF4-FFF2-40B4-BE49-F238E27FC236}">
                <a16:creationId xmlns:a16="http://schemas.microsoft.com/office/drawing/2014/main" id="{9F9F4D2A-FA43-4C9F-BC12-274CE75DCE1F}"/>
              </a:ext>
            </a:extLst>
          </p:cNvPr>
          <p:cNvCxnSpPr/>
          <p:nvPr>
            <p:custDataLst>
              <p:tags r:id="rId40"/>
            </p:custDataLst>
          </p:nvPr>
        </p:nvCxnSpPr>
        <p:spPr>
          <a:xfrm>
            <a:off x="10175887" y="2031482"/>
            <a:ext cx="0" cy="2389293"/>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OTLSHAPE_T_1d82752161664fef834e0d66662ce482_MiddleVerticalConnector2">
            <a:extLst>
              <a:ext uri="{FF2B5EF4-FFF2-40B4-BE49-F238E27FC236}">
                <a16:creationId xmlns:a16="http://schemas.microsoft.com/office/drawing/2014/main" id="{CBE31A4D-F43E-489C-8224-1C8934D8FEC0}"/>
              </a:ext>
            </a:extLst>
          </p:cNvPr>
          <p:cNvCxnSpPr/>
          <p:nvPr>
            <p:custDataLst>
              <p:tags r:id="rId41"/>
            </p:custDataLst>
          </p:nvPr>
        </p:nvCxnSpPr>
        <p:spPr>
          <a:xfrm>
            <a:off x="10175887" y="4591294"/>
            <a:ext cx="0" cy="1578356"/>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OTLSHAPE_TB_00000000000000000000000000000000_ScaleContainer">
            <a:extLst>
              <a:ext uri="{FF2B5EF4-FFF2-40B4-BE49-F238E27FC236}">
                <a16:creationId xmlns:a16="http://schemas.microsoft.com/office/drawing/2014/main" id="{702911E0-209D-469B-8F55-716116758576}"/>
              </a:ext>
            </a:extLst>
          </p:cNvPr>
          <p:cNvSpPr/>
          <p:nvPr>
            <p:custDataLst>
              <p:tags r:id="rId42"/>
            </p:custDataLst>
          </p:nvPr>
        </p:nvSpPr>
        <p:spPr>
          <a:xfrm>
            <a:off x="676514" y="1650482"/>
            <a:ext cx="10515600" cy="381000"/>
          </a:xfrm>
          <a:prstGeom prst="round2DiagRect">
            <a:avLst>
              <a:gd name="adj1" fmla="val 100000"/>
              <a:gd name="adj2" fmla="val 0"/>
            </a:avLst>
          </a:prstGeom>
          <a:gradFill flip="none" rotWithShape="1">
            <a:gsLst>
              <a:gs pos="0">
                <a:srgbClr val="44546A"/>
              </a:gs>
              <a:gs pos="100000">
                <a:srgbClr val="52667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TLSHAPE_TB_00000000000000000000000000000000_TimescaleInterval1">
            <a:extLst>
              <a:ext uri="{FF2B5EF4-FFF2-40B4-BE49-F238E27FC236}">
                <a16:creationId xmlns:a16="http://schemas.microsoft.com/office/drawing/2014/main" id="{31672D0A-6463-4ADC-9354-B0E0968A80C1}"/>
              </a:ext>
            </a:extLst>
          </p:cNvPr>
          <p:cNvSpPr txBox="1"/>
          <p:nvPr>
            <p:custDataLst>
              <p:tags r:id="rId43"/>
            </p:custDataLst>
          </p:nvPr>
        </p:nvSpPr>
        <p:spPr>
          <a:xfrm>
            <a:off x="905114" y="1747955"/>
            <a:ext cx="206916"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Jun</a:t>
            </a:r>
          </a:p>
        </p:txBody>
      </p:sp>
      <p:sp>
        <p:nvSpPr>
          <p:cNvPr id="50" name="OTLSHAPE_TB_00000000000000000000000000000000_TimescaleInterval2">
            <a:extLst>
              <a:ext uri="{FF2B5EF4-FFF2-40B4-BE49-F238E27FC236}">
                <a16:creationId xmlns:a16="http://schemas.microsoft.com/office/drawing/2014/main" id="{8D9F639D-EC40-44D3-A0CB-57C4D5DF916F}"/>
              </a:ext>
            </a:extLst>
          </p:cNvPr>
          <p:cNvSpPr txBox="1"/>
          <p:nvPr>
            <p:custDataLst>
              <p:tags r:id="rId44"/>
            </p:custDataLst>
          </p:nvPr>
        </p:nvSpPr>
        <p:spPr>
          <a:xfrm>
            <a:off x="1741241" y="1747955"/>
            <a:ext cx="158185"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Jul</a:t>
            </a:r>
          </a:p>
        </p:txBody>
      </p:sp>
      <p:sp>
        <p:nvSpPr>
          <p:cNvPr id="51" name="OTLSHAPE_TB_00000000000000000000000000000000_TimescaleInterval3">
            <a:extLst>
              <a:ext uri="{FF2B5EF4-FFF2-40B4-BE49-F238E27FC236}">
                <a16:creationId xmlns:a16="http://schemas.microsoft.com/office/drawing/2014/main" id="{898CBA98-38D0-4800-8FBF-DDFE34D75804}"/>
              </a:ext>
            </a:extLst>
          </p:cNvPr>
          <p:cNvSpPr txBox="1"/>
          <p:nvPr>
            <p:custDataLst>
              <p:tags r:id="rId45"/>
            </p:custDataLst>
          </p:nvPr>
        </p:nvSpPr>
        <p:spPr>
          <a:xfrm>
            <a:off x="2605238" y="1747955"/>
            <a:ext cx="241300"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Aug</a:t>
            </a:r>
          </a:p>
        </p:txBody>
      </p:sp>
      <p:sp>
        <p:nvSpPr>
          <p:cNvPr id="52" name="OTLSHAPE_TB_00000000000000000000000000000000_TimescaleInterval4">
            <a:extLst>
              <a:ext uri="{FF2B5EF4-FFF2-40B4-BE49-F238E27FC236}">
                <a16:creationId xmlns:a16="http://schemas.microsoft.com/office/drawing/2014/main" id="{ED8B6F89-BB0A-4B5F-A970-8340E3EE365A}"/>
              </a:ext>
            </a:extLst>
          </p:cNvPr>
          <p:cNvSpPr txBox="1"/>
          <p:nvPr>
            <p:custDataLst>
              <p:tags r:id="rId46"/>
            </p:custDataLst>
          </p:nvPr>
        </p:nvSpPr>
        <p:spPr>
          <a:xfrm>
            <a:off x="3469235" y="1747955"/>
            <a:ext cx="228600"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Sep</a:t>
            </a:r>
          </a:p>
        </p:txBody>
      </p:sp>
      <p:sp>
        <p:nvSpPr>
          <p:cNvPr id="53" name="OTLSHAPE_TB_00000000000000000000000000000000_TimescaleInterval5">
            <a:extLst>
              <a:ext uri="{FF2B5EF4-FFF2-40B4-BE49-F238E27FC236}">
                <a16:creationId xmlns:a16="http://schemas.microsoft.com/office/drawing/2014/main" id="{91085A03-3D8A-4C69-A4E7-F6D889CEE857}"/>
              </a:ext>
            </a:extLst>
          </p:cNvPr>
          <p:cNvSpPr txBox="1"/>
          <p:nvPr>
            <p:custDataLst>
              <p:tags r:id="rId47"/>
            </p:custDataLst>
          </p:nvPr>
        </p:nvSpPr>
        <p:spPr>
          <a:xfrm>
            <a:off x="4305361" y="1747955"/>
            <a:ext cx="211148" cy="186055"/>
          </a:xfrm>
          <a:prstGeom prst="rect">
            <a:avLst/>
          </a:prstGeom>
          <a:noFill/>
        </p:spPr>
        <p:txBody>
          <a:bodyPr vert="horz" wrap="none" lIns="0" tIns="0" rIns="0" bIns="0" rtlCol="0" anchor="ctr" anchorCtr="0">
            <a:noAutofit/>
          </a:bodyPr>
          <a:lstStyle/>
          <a:p>
            <a:r>
              <a:rPr lang="en-US" sz="1200" spc="-22">
                <a:solidFill>
                  <a:schemeClr val="lt1"/>
                </a:solidFill>
                <a:latin typeface="Calibri" panose="020F0502020204030204" pitchFamily="34" charset="0"/>
              </a:rPr>
              <a:t>Oct</a:t>
            </a:r>
          </a:p>
        </p:txBody>
      </p:sp>
      <p:sp>
        <p:nvSpPr>
          <p:cNvPr id="54" name="OTLSHAPE_TB_00000000000000000000000000000000_TimescaleInterval6">
            <a:extLst>
              <a:ext uri="{FF2B5EF4-FFF2-40B4-BE49-F238E27FC236}">
                <a16:creationId xmlns:a16="http://schemas.microsoft.com/office/drawing/2014/main" id="{F7D4CDA1-4955-4F2F-AD06-D43D79D54305}"/>
              </a:ext>
            </a:extLst>
          </p:cNvPr>
          <p:cNvSpPr txBox="1"/>
          <p:nvPr>
            <p:custDataLst>
              <p:tags r:id="rId48"/>
            </p:custDataLst>
          </p:nvPr>
        </p:nvSpPr>
        <p:spPr>
          <a:xfrm>
            <a:off x="5169358" y="1747955"/>
            <a:ext cx="243978"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Nov</a:t>
            </a:r>
          </a:p>
        </p:txBody>
      </p:sp>
      <p:sp>
        <p:nvSpPr>
          <p:cNvPr id="55" name="OTLSHAPE_TB_00000000000000000000000000000000_TimescaleInterval7">
            <a:extLst>
              <a:ext uri="{FF2B5EF4-FFF2-40B4-BE49-F238E27FC236}">
                <a16:creationId xmlns:a16="http://schemas.microsoft.com/office/drawing/2014/main" id="{43EBE947-9E7C-4022-AAD5-7370458D99E0}"/>
              </a:ext>
            </a:extLst>
          </p:cNvPr>
          <p:cNvSpPr txBox="1"/>
          <p:nvPr>
            <p:custDataLst>
              <p:tags r:id="rId49"/>
            </p:custDataLst>
          </p:nvPr>
        </p:nvSpPr>
        <p:spPr>
          <a:xfrm>
            <a:off x="6005485" y="1747955"/>
            <a:ext cx="231858" cy="186055"/>
          </a:xfrm>
          <a:prstGeom prst="rect">
            <a:avLst/>
          </a:prstGeom>
          <a:noFill/>
        </p:spPr>
        <p:txBody>
          <a:bodyPr vert="horz" wrap="none" lIns="0" tIns="0" rIns="0" bIns="0" rtlCol="0" anchor="ctr" anchorCtr="0">
            <a:noAutofit/>
          </a:bodyPr>
          <a:lstStyle/>
          <a:p>
            <a:r>
              <a:rPr lang="en-US" sz="1200" spc="-22">
                <a:solidFill>
                  <a:schemeClr val="lt1"/>
                </a:solidFill>
                <a:latin typeface="Calibri" panose="020F0502020204030204" pitchFamily="34" charset="0"/>
              </a:rPr>
              <a:t>Dec</a:t>
            </a:r>
          </a:p>
        </p:txBody>
      </p:sp>
      <p:sp>
        <p:nvSpPr>
          <p:cNvPr id="56" name="OTLSHAPE_TB_00000000000000000000000000000000_TimescaleInterval8">
            <a:extLst>
              <a:ext uri="{FF2B5EF4-FFF2-40B4-BE49-F238E27FC236}">
                <a16:creationId xmlns:a16="http://schemas.microsoft.com/office/drawing/2014/main" id="{1E6260FA-807C-4F26-8653-22C0EC9DA35E}"/>
              </a:ext>
            </a:extLst>
          </p:cNvPr>
          <p:cNvSpPr txBox="1"/>
          <p:nvPr>
            <p:custDataLst>
              <p:tags r:id="rId50"/>
            </p:custDataLst>
          </p:nvPr>
        </p:nvSpPr>
        <p:spPr>
          <a:xfrm>
            <a:off x="6869481" y="1747955"/>
            <a:ext cx="304955"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Jan</a:t>
            </a:r>
          </a:p>
        </p:txBody>
      </p:sp>
      <p:sp>
        <p:nvSpPr>
          <p:cNvPr id="57" name="OTLSHAPE_TB_00000000000000000000000000000000_TimescaleInterval9">
            <a:extLst>
              <a:ext uri="{FF2B5EF4-FFF2-40B4-BE49-F238E27FC236}">
                <a16:creationId xmlns:a16="http://schemas.microsoft.com/office/drawing/2014/main" id="{DE20FD1A-A4E7-415F-834B-52297AA73D75}"/>
              </a:ext>
            </a:extLst>
          </p:cNvPr>
          <p:cNvSpPr txBox="1"/>
          <p:nvPr>
            <p:custDataLst>
              <p:tags r:id="rId51"/>
            </p:custDataLst>
          </p:nvPr>
        </p:nvSpPr>
        <p:spPr>
          <a:xfrm>
            <a:off x="7733479" y="1747955"/>
            <a:ext cx="219227"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Feb</a:t>
            </a:r>
          </a:p>
        </p:txBody>
      </p:sp>
      <p:sp>
        <p:nvSpPr>
          <p:cNvPr id="58" name="OTLSHAPE_TB_00000000000000000000000000000000_TimescaleInterval10">
            <a:extLst>
              <a:ext uri="{FF2B5EF4-FFF2-40B4-BE49-F238E27FC236}">
                <a16:creationId xmlns:a16="http://schemas.microsoft.com/office/drawing/2014/main" id="{979EC36B-345F-4DB0-B52B-2AEC8DF8B2A3}"/>
              </a:ext>
            </a:extLst>
          </p:cNvPr>
          <p:cNvSpPr txBox="1"/>
          <p:nvPr>
            <p:custDataLst>
              <p:tags r:id="rId52"/>
            </p:custDataLst>
          </p:nvPr>
        </p:nvSpPr>
        <p:spPr>
          <a:xfrm>
            <a:off x="8513863" y="1747955"/>
            <a:ext cx="255776"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Mar</a:t>
            </a:r>
          </a:p>
        </p:txBody>
      </p:sp>
      <p:sp>
        <p:nvSpPr>
          <p:cNvPr id="59" name="OTLSHAPE_TB_00000000000000000000000000000000_TimescaleInterval11">
            <a:extLst>
              <a:ext uri="{FF2B5EF4-FFF2-40B4-BE49-F238E27FC236}">
                <a16:creationId xmlns:a16="http://schemas.microsoft.com/office/drawing/2014/main" id="{DC783563-5ADD-45EB-9577-094B0E033964}"/>
              </a:ext>
            </a:extLst>
          </p:cNvPr>
          <p:cNvSpPr txBox="1"/>
          <p:nvPr>
            <p:custDataLst>
              <p:tags r:id="rId53"/>
            </p:custDataLst>
          </p:nvPr>
        </p:nvSpPr>
        <p:spPr>
          <a:xfrm>
            <a:off x="9377861" y="1747955"/>
            <a:ext cx="219740"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Apr</a:t>
            </a:r>
          </a:p>
        </p:txBody>
      </p:sp>
      <p:sp>
        <p:nvSpPr>
          <p:cNvPr id="60" name="OTLSHAPE_TB_00000000000000000000000000000000_TimescaleInterval12">
            <a:extLst>
              <a:ext uri="{FF2B5EF4-FFF2-40B4-BE49-F238E27FC236}">
                <a16:creationId xmlns:a16="http://schemas.microsoft.com/office/drawing/2014/main" id="{44839F34-AB2D-4871-9036-B0E300AF48BF}"/>
              </a:ext>
            </a:extLst>
          </p:cNvPr>
          <p:cNvSpPr txBox="1"/>
          <p:nvPr>
            <p:custDataLst>
              <p:tags r:id="rId54"/>
            </p:custDataLst>
          </p:nvPr>
        </p:nvSpPr>
        <p:spPr>
          <a:xfrm>
            <a:off x="10213987" y="1747955"/>
            <a:ext cx="268150"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May</a:t>
            </a:r>
          </a:p>
        </p:txBody>
      </p:sp>
      <p:cxnSp>
        <p:nvCxnSpPr>
          <p:cNvPr id="61" name="OTLSHAPE_TB_00000000000000000000000000000000_Separator1">
            <a:extLst>
              <a:ext uri="{FF2B5EF4-FFF2-40B4-BE49-F238E27FC236}">
                <a16:creationId xmlns:a16="http://schemas.microsoft.com/office/drawing/2014/main" id="{D7753396-1EC7-44D0-984A-F95E533FE30A}"/>
              </a:ext>
            </a:extLst>
          </p:cNvPr>
          <p:cNvCxnSpPr/>
          <p:nvPr>
            <p:custDataLst>
              <p:tags r:id="rId55"/>
            </p:custDataLst>
          </p:nvPr>
        </p:nvCxnSpPr>
        <p:spPr>
          <a:xfrm>
            <a:off x="1677740" y="1713982"/>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OTLSHAPE_TB_00000000000000000000000000000000_Separator2">
            <a:extLst>
              <a:ext uri="{FF2B5EF4-FFF2-40B4-BE49-F238E27FC236}">
                <a16:creationId xmlns:a16="http://schemas.microsoft.com/office/drawing/2014/main" id="{30B005F6-B379-44F3-839F-411A04F57896}"/>
              </a:ext>
            </a:extLst>
          </p:cNvPr>
          <p:cNvCxnSpPr/>
          <p:nvPr>
            <p:custDataLst>
              <p:tags r:id="rId56"/>
            </p:custDataLst>
          </p:nvPr>
        </p:nvCxnSpPr>
        <p:spPr>
          <a:xfrm>
            <a:off x="2541737" y="1713982"/>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OTLSHAPE_TB_00000000000000000000000000000000_Separator3">
            <a:extLst>
              <a:ext uri="{FF2B5EF4-FFF2-40B4-BE49-F238E27FC236}">
                <a16:creationId xmlns:a16="http://schemas.microsoft.com/office/drawing/2014/main" id="{C9F4A911-1709-4569-B5E8-FD546C7A8D72}"/>
              </a:ext>
            </a:extLst>
          </p:cNvPr>
          <p:cNvCxnSpPr/>
          <p:nvPr>
            <p:custDataLst>
              <p:tags r:id="rId57"/>
            </p:custDataLst>
          </p:nvPr>
        </p:nvCxnSpPr>
        <p:spPr>
          <a:xfrm>
            <a:off x="3405735" y="1713982"/>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OTLSHAPE_TB_00000000000000000000000000000000_Separator4">
            <a:extLst>
              <a:ext uri="{FF2B5EF4-FFF2-40B4-BE49-F238E27FC236}">
                <a16:creationId xmlns:a16="http://schemas.microsoft.com/office/drawing/2014/main" id="{9ED921D9-A5FF-4837-B286-EE1EA2D84B14}"/>
              </a:ext>
            </a:extLst>
          </p:cNvPr>
          <p:cNvCxnSpPr/>
          <p:nvPr>
            <p:custDataLst>
              <p:tags r:id="rId58"/>
            </p:custDataLst>
          </p:nvPr>
        </p:nvCxnSpPr>
        <p:spPr>
          <a:xfrm>
            <a:off x="4241861" y="1713982"/>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OTLSHAPE_TB_00000000000000000000000000000000_Separator5">
            <a:extLst>
              <a:ext uri="{FF2B5EF4-FFF2-40B4-BE49-F238E27FC236}">
                <a16:creationId xmlns:a16="http://schemas.microsoft.com/office/drawing/2014/main" id="{53DB59BB-4A93-4202-8E95-5DD83365015F}"/>
              </a:ext>
            </a:extLst>
          </p:cNvPr>
          <p:cNvCxnSpPr/>
          <p:nvPr>
            <p:custDataLst>
              <p:tags r:id="rId59"/>
            </p:custDataLst>
          </p:nvPr>
        </p:nvCxnSpPr>
        <p:spPr>
          <a:xfrm>
            <a:off x="5105858" y="1713982"/>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OTLSHAPE_TB_00000000000000000000000000000000_Separator6">
            <a:extLst>
              <a:ext uri="{FF2B5EF4-FFF2-40B4-BE49-F238E27FC236}">
                <a16:creationId xmlns:a16="http://schemas.microsoft.com/office/drawing/2014/main" id="{828B794C-F22F-415B-92BF-2C87D796AB12}"/>
              </a:ext>
            </a:extLst>
          </p:cNvPr>
          <p:cNvCxnSpPr/>
          <p:nvPr>
            <p:custDataLst>
              <p:tags r:id="rId60"/>
            </p:custDataLst>
          </p:nvPr>
        </p:nvCxnSpPr>
        <p:spPr>
          <a:xfrm>
            <a:off x="5941984" y="1713982"/>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OTLSHAPE_TB_00000000000000000000000000000000_Separator7">
            <a:extLst>
              <a:ext uri="{FF2B5EF4-FFF2-40B4-BE49-F238E27FC236}">
                <a16:creationId xmlns:a16="http://schemas.microsoft.com/office/drawing/2014/main" id="{6CBAF6F2-DD38-4426-BB0F-256998E3B528}"/>
              </a:ext>
            </a:extLst>
          </p:cNvPr>
          <p:cNvCxnSpPr/>
          <p:nvPr>
            <p:custDataLst>
              <p:tags r:id="rId61"/>
            </p:custDataLst>
          </p:nvPr>
        </p:nvCxnSpPr>
        <p:spPr>
          <a:xfrm>
            <a:off x="6805981" y="1713982"/>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OTLSHAPE_TB_00000000000000000000000000000000_Separator8">
            <a:extLst>
              <a:ext uri="{FF2B5EF4-FFF2-40B4-BE49-F238E27FC236}">
                <a16:creationId xmlns:a16="http://schemas.microsoft.com/office/drawing/2014/main" id="{1F6FB93C-71E4-453F-90A3-05EEDF5EAEAB}"/>
              </a:ext>
            </a:extLst>
          </p:cNvPr>
          <p:cNvCxnSpPr/>
          <p:nvPr>
            <p:custDataLst>
              <p:tags r:id="rId62"/>
            </p:custDataLst>
          </p:nvPr>
        </p:nvCxnSpPr>
        <p:spPr>
          <a:xfrm>
            <a:off x="7669978" y="1713982"/>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OTLSHAPE_TB_00000000000000000000000000000000_Separator9">
            <a:extLst>
              <a:ext uri="{FF2B5EF4-FFF2-40B4-BE49-F238E27FC236}">
                <a16:creationId xmlns:a16="http://schemas.microsoft.com/office/drawing/2014/main" id="{431302C8-72C3-4C17-AA44-00CC8A20C8FB}"/>
              </a:ext>
            </a:extLst>
          </p:cNvPr>
          <p:cNvCxnSpPr/>
          <p:nvPr>
            <p:custDataLst>
              <p:tags r:id="rId63"/>
            </p:custDataLst>
          </p:nvPr>
        </p:nvCxnSpPr>
        <p:spPr>
          <a:xfrm>
            <a:off x="8450363" y="1713982"/>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OTLSHAPE_TB_00000000000000000000000000000000_Separator10">
            <a:extLst>
              <a:ext uri="{FF2B5EF4-FFF2-40B4-BE49-F238E27FC236}">
                <a16:creationId xmlns:a16="http://schemas.microsoft.com/office/drawing/2014/main" id="{A1C6F0EE-9DF4-4FBE-A24C-CE7CF93EFF42}"/>
              </a:ext>
            </a:extLst>
          </p:cNvPr>
          <p:cNvCxnSpPr/>
          <p:nvPr>
            <p:custDataLst>
              <p:tags r:id="rId64"/>
            </p:custDataLst>
          </p:nvPr>
        </p:nvCxnSpPr>
        <p:spPr>
          <a:xfrm>
            <a:off x="9314360" y="1713982"/>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OTLSHAPE_TB_00000000000000000000000000000000_Separator11">
            <a:extLst>
              <a:ext uri="{FF2B5EF4-FFF2-40B4-BE49-F238E27FC236}">
                <a16:creationId xmlns:a16="http://schemas.microsoft.com/office/drawing/2014/main" id="{663A9251-8F63-4036-9E87-C00EBA78AC04}"/>
              </a:ext>
            </a:extLst>
          </p:cNvPr>
          <p:cNvCxnSpPr/>
          <p:nvPr>
            <p:custDataLst>
              <p:tags r:id="rId65"/>
            </p:custDataLst>
          </p:nvPr>
        </p:nvCxnSpPr>
        <p:spPr>
          <a:xfrm>
            <a:off x="10150487" y="1713982"/>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OTLSHAPE_T_419c50029c3441a582289b7345e4ffa3_Shape">
            <a:extLst>
              <a:ext uri="{FF2B5EF4-FFF2-40B4-BE49-F238E27FC236}">
                <a16:creationId xmlns:a16="http://schemas.microsoft.com/office/drawing/2014/main" id="{BE6940A2-0CE5-4B80-9678-29FEA59CDCD8}"/>
              </a:ext>
            </a:extLst>
          </p:cNvPr>
          <p:cNvSpPr/>
          <p:nvPr>
            <p:custDataLst>
              <p:tags r:id="rId66"/>
            </p:custDataLst>
          </p:nvPr>
        </p:nvSpPr>
        <p:spPr>
          <a:xfrm>
            <a:off x="1231807" y="2405201"/>
            <a:ext cx="50800" cy="203200"/>
          </a:xfrm>
          <a:prstGeom prst="round2DiagRect">
            <a:avLst>
              <a:gd name="adj1" fmla="val 100000"/>
              <a:gd name="adj2" fmla="val 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TLSHAPE_T_b3a78e578dc940fbac53089eb443b43b_Shape">
            <a:extLst>
              <a:ext uri="{FF2B5EF4-FFF2-40B4-BE49-F238E27FC236}">
                <a16:creationId xmlns:a16="http://schemas.microsoft.com/office/drawing/2014/main" id="{9CD18652-4E19-43DF-8F19-D309E85F81F1}"/>
              </a:ext>
            </a:extLst>
          </p:cNvPr>
          <p:cNvSpPr/>
          <p:nvPr>
            <p:custDataLst>
              <p:tags r:id="rId67"/>
            </p:custDataLst>
          </p:nvPr>
        </p:nvSpPr>
        <p:spPr>
          <a:xfrm>
            <a:off x="4632053" y="3279638"/>
            <a:ext cx="457200" cy="203200"/>
          </a:xfrm>
          <a:prstGeom prst="round2DiagRect">
            <a:avLst>
              <a:gd name="adj1" fmla="val 100000"/>
              <a:gd name="adj2" fmla="val 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TLSHAPE_T_922a9c905252441a853c034918a25b1c_Shape">
            <a:extLst>
              <a:ext uri="{FF2B5EF4-FFF2-40B4-BE49-F238E27FC236}">
                <a16:creationId xmlns:a16="http://schemas.microsoft.com/office/drawing/2014/main" id="{30CDB8FD-09CF-42E6-9888-CD82733121B2}"/>
              </a:ext>
            </a:extLst>
          </p:cNvPr>
          <p:cNvSpPr/>
          <p:nvPr>
            <p:custDataLst>
              <p:tags r:id="rId68"/>
            </p:custDataLst>
          </p:nvPr>
        </p:nvSpPr>
        <p:spPr>
          <a:xfrm>
            <a:off x="5914114" y="3716857"/>
            <a:ext cx="50800" cy="203200"/>
          </a:xfrm>
          <a:prstGeom prst="round2DiagRect">
            <a:avLst>
              <a:gd name="adj1" fmla="val 100000"/>
              <a:gd name="adj2" fmla="val 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TLSHAPE_T_b1bfe6e8b83d41538e50a36b00276432_Shape">
            <a:extLst>
              <a:ext uri="{FF2B5EF4-FFF2-40B4-BE49-F238E27FC236}">
                <a16:creationId xmlns:a16="http://schemas.microsoft.com/office/drawing/2014/main" id="{34B8AC7B-A4C6-4E90-9454-AD5B10735040}"/>
              </a:ext>
            </a:extLst>
          </p:cNvPr>
          <p:cNvSpPr/>
          <p:nvPr>
            <p:custDataLst>
              <p:tags r:id="rId69"/>
            </p:custDataLst>
          </p:nvPr>
        </p:nvSpPr>
        <p:spPr>
          <a:xfrm>
            <a:off x="5941985" y="4154075"/>
            <a:ext cx="50800" cy="203200"/>
          </a:xfrm>
          <a:prstGeom prst="round2DiagRect">
            <a:avLst>
              <a:gd name="adj1" fmla="val 100000"/>
              <a:gd name="adj2" fmla="val 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TLSHAPE_T_76a5c1252a68487fb4522c41f1227847_Shape">
            <a:extLst>
              <a:ext uri="{FF2B5EF4-FFF2-40B4-BE49-F238E27FC236}">
                <a16:creationId xmlns:a16="http://schemas.microsoft.com/office/drawing/2014/main" id="{C0E592A5-6EDA-462B-A69B-86A99DE36CC5}"/>
              </a:ext>
            </a:extLst>
          </p:cNvPr>
          <p:cNvSpPr/>
          <p:nvPr>
            <p:custDataLst>
              <p:tags r:id="rId70"/>
            </p:custDataLst>
          </p:nvPr>
        </p:nvSpPr>
        <p:spPr>
          <a:xfrm>
            <a:off x="6332177" y="4591294"/>
            <a:ext cx="50800" cy="203200"/>
          </a:xfrm>
          <a:prstGeom prst="round2DiagRect">
            <a:avLst>
              <a:gd name="adj1" fmla="val 100000"/>
              <a:gd name="adj2" fmla="val 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TLSHAPE_T_be7cff4261844e06a1b9f5884851b609_Shape">
            <a:extLst>
              <a:ext uri="{FF2B5EF4-FFF2-40B4-BE49-F238E27FC236}">
                <a16:creationId xmlns:a16="http://schemas.microsoft.com/office/drawing/2014/main" id="{00EBFCB3-5E20-4F4F-8F68-3F1F499714CC}"/>
              </a:ext>
            </a:extLst>
          </p:cNvPr>
          <p:cNvSpPr/>
          <p:nvPr>
            <p:custDataLst>
              <p:tags r:id="rId71"/>
            </p:custDataLst>
          </p:nvPr>
        </p:nvSpPr>
        <p:spPr>
          <a:xfrm>
            <a:off x="6471531" y="5028513"/>
            <a:ext cx="50800" cy="203200"/>
          </a:xfrm>
          <a:prstGeom prst="round2DiagRect">
            <a:avLst>
              <a:gd name="adj1" fmla="val 100000"/>
              <a:gd name="adj2" fmla="val 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TLSHAPE_T_742acef71ce14e3a81cbf1cfd2857ec1_Shape">
            <a:extLst>
              <a:ext uri="{FF2B5EF4-FFF2-40B4-BE49-F238E27FC236}">
                <a16:creationId xmlns:a16="http://schemas.microsoft.com/office/drawing/2014/main" id="{619909D7-2131-40AC-8A4C-36D8DDA9EB89}"/>
              </a:ext>
            </a:extLst>
          </p:cNvPr>
          <p:cNvSpPr/>
          <p:nvPr>
            <p:custDataLst>
              <p:tags r:id="rId72"/>
            </p:custDataLst>
          </p:nvPr>
        </p:nvSpPr>
        <p:spPr>
          <a:xfrm>
            <a:off x="6805981" y="5465731"/>
            <a:ext cx="50800" cy="203200"/>
          </a:xfrm>
          <a:prstGeom prst="round2DiagRect">
            <a:avLst>
              <a:gd name="adj1" fmla="val 100000"/>
              <a:gd name="adj2" fmla="val 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TLSHAPE_T_9d37466f7f5e4cd689dbf71019a28925_Shape">
            <a:extLst>
              <a:ext uri="{FF2B5EF4-FFF2-40B4-BE49-F238E27FC236}">
                <a16:creationId xmlns:a16="http://schemas.microsoft.com/office/drawing/2014/main" id="{5460FACB-7440-4038-886F-2025DB962A30}"/>
              </a:ext>
            </a:extLst>
          </p:cNvPr>
          <p:cNvSpPr/>
          <p:nvPr>
            <p:custDataLst>
              <p:tags r:id="rId73"/>
            </p:custDataLst>
          </p:nvPr>
        </p:nvSpPr>
        <p:spPr>
          <a:xfrm>
            <a:off x="7642108" y="5902950"/>
            <a:ext cx="50800" cy="203200"/>
          </a:xfrm>
          <a:prstGeom prst="round2DiagRect">
            <a:avLst>
              <a:gd name="adj1" fmla="val 100000"/>
              <a:gd name="adj2" fmla="val 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TLSHAPE_T_1d82752161664fef834e0d66662ce482_Shape">
            <a:extLst>
              <a:ext uri="{FF2B5EF4-FFF2-40B4-BE49-F238E27FC236}">
                <a16:creationId xmlns:a16="http://schemas.microsoft.com/office/drawing/2014/main" id="{B92C0EA1-11FB-48A0-9AFF-385982B8594E}"/>
              </a:ext>
            </a:extLst>
          </p:cNvPr>
          <p:cNvSpPr/>
          <p:nvPr>
            <p:custDataLst>
              <p:tags r:id="rId74"/>
            </p:custDataLst>
          </p:nvPr>
        </p:nvSpPr>
        <p:spPr>
          <a:xfrm>
            <a:off x="10150487" y="6510687"/>
            <a:ext cx="50800" cy="203200"/>
          </a:xfrm>
          <a:prstGeom prst="round2DiagRect">
            <a:avLst>
              <a:gd name="adj1" fmla="val 100000"/>
              <a:gd name="adj2" fmla="val 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TLSHAPE_T_a3ba4b0c26b849729451b2563e1c56bb_Shape">
            <a:extLst>
              <a:ext uri="{FF2B5EF4-FFF2-40B4-BE49-F238E27FC236}">
                <a16:creationId xmlns:a16="http://schemas.microsoft.com/office/drawing/2014/main" id="{F05EBB29-F1CB-4B6E-A031-B27F2DED1360}"/>
              </a:ext>
            </a:extLst>
          </p:cNvPr>
          <p:cNvSpPr/>
          <p:nvPr>
            <p:custDataLst>
              <p:tags r:id="rId75"/>
            </p:custDataLst>
          </p:nvPr>
        </p:nvSpPr>
        <p:spPr>
          <a:xfrm>
            <a:off x="4241861" y="2842419"/>
            <a:ext cx="50800" cy="203200"/>
          </a:xfrm>
          <a:prstGeom prst="round2DiagRect">
            <a:avLst>
              <a:gd name="adj1" fmla="val 100000"/>
              <a:gd name="adj2" fmla="val 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TLSHAPE_T_419c50029c3441a582289b7345e4ffa3_StartDate">
            <a:extLst>
              <a:ext uri="{FF2B5EF4-FFF2-40B4-BE49-F238E27FC236}">
                <a16:creationId xmlns:a16="http://schemas.microsoft.com/office/drawing/2014/main" id="{6FE7B7A6-D5D2-4B8A-8137-54A59A9DBA1C}"/>
              </a:ext>
            </a:extLst>
          </p:cNvPr>
          <p:cNvSpPr txBox="1"/>
          <p:nvPr>
            <p:custDataLst>
              <p:tags r:id="rId76"/>
            </p:custDataLst>
          </p:nvPr>
        </p:nvSpPr>
        <p:spPr>
          <a:xfrm>
            <a:off x="849579" y="2429288"/>
            <a:ext cx="342900" cy="155025"/>
          </a:xfrm>
          <a:prstGeom prst="rect">
            <a:avLst/>
          </a:prstGeom>
          <a:noFill/>
        </p:spPr>
        <p:txBody>
          <a:bodyPr vert="horz" wrap="square" lIns="0" tIns="0" rIns="0" bIns="0" rtlCol="0" anchor="ctr" anchorCtr="0">
            <a:spAutoFit/>
          </a:bodyPr>
          <a:lstStyle/>
          <a:p>
            <a:pPr algn="ctr"/>
            <a:r>
              <a:rPr lang="en-US" sz="1000" spc="-6">
                <a:solidFill>
                  <a:schemeClr val="dk2"/>
                </a:solidFill>
                <a:latin typeface="Calibri" panose="020F0502020204030204" pitchFamily="34" charset="0"/>
              </a:rPr>
              <a:t>Jun 15</a:t>
            </a:r>
          </a:p>
        </p:txBody>
      </p:sp>
      <p:sp>
        <p:nvSpPr>
          <p:cNvPr id="83" name="OTLSHAPE_T_419c50029c3441a582289b7345e4ffa3_Title">
            <a:extLst>
              <a:ext uri="{FF2B5EF4-FFF2-40B4-BE49-F238E27FC236}">
                <a16:creationId xmlns:a16="http://schemas.microsoft.com/office/drawing/2014/main" id="{C57815D5-6357-4738-992F-CDE1F57B4C2A}"/>
              </a:ext>
            </a:extLst>
          </p:cNvPr>
          <p:cNvSpPr txBox="1"/>
          <p:nvPr>
            <p:custDataLst>
              <p:tags r:id="rId77"/>
            </p:custDataLst>
          </p:nvPr>
        </p:nvSpPr>
        <p:spPr>
          <a:xfrm>
            <a:off x="1321935" y="2151906"/>
            <a:ext cx="5651500" cy="338554"/>
          </a:xfrm>
          <a:prstGeom prst="rect">
            <a:avLst/>
          </a:prstGeom>
          <a:noFill/>
        </p:spPr>
        <p:txBody>
          <a:bodyPr vert="horz" wrap="square" lIns="0" tIns="0" rIns="0" bIns="0" rtlCol="0" anchor="ctr" anchorCtr="0">
            <a:spAutoFit/>
          </a:bodyPr>
          <a:lstStyle/>
          <a:p>
            <a:r>
              <a:rPr lang="en-US" sz="1100" b="1" spc="-4">
                <a:solidFill>
                  <a:schemeClr val="dk1"/>
                </a:solidFill>
                <a:latin typeface="Calibri" panose="020F0502020204030204" pitchFamily="34" charset="0"/>
              </a:rPr>
              <a:t>Publication Date - Annual True-up (ATU) Informational Filing and Stakeholder Review Period begins</a:t>
            </a:r>
          </a:p>
        </p:txBody>
      </p:sp>
      <p:sp>
        <p:nvSpPr>
          <p:cNvPr id="84" name="OTLSHAPE_T_419c50029c3441a582289b7345e4ffa3_EndDate">
            <a:extLst>
              <a:ext uri="{FF2B5EF4-FFF2-40B4-BE49-F238E27FC236}">
                <a16:creationId xmlns:a16="http://schemas.microsoft.com/office/drawing/2014/main" id="{2593195F-E91D-4ED9-A84D-5AA9DE1E1838}"/>
              </a:ext>
            </a:extLst>
          </p:cNvPr>
          <p:cNvSpPr txBox="1"/>
          <p:nvPr>
            <p:custDataLst>
              <p:tags r:id="rId78"/>
            </p:custDataLst>
          </p:nvPr>
        </p:nvSpPr>
        <p:spPr>
          <a:xfrm>
            <a:off x="1333407" y="2506801"/>
            <a:ext cx="0" cy="153888"/>
          </a:xfrm>
          <a:prstGeom prst="rect">
            <a:avLst/>
          </a:prstGeom>
          <a:noFill/>
        </p:spPr>
        <p:txBody>
          <a:bodyPr vert="horz" wrap="square" lIns="0" tIns="0" rIns="0" bIns="0" rtlCol="0" anchor="ctr" anchorCtr="0">
            <a:spAutoFit/>
          </a:bodyPr>
          <a:lstStyle/>
          <a:p>
            <a:pPr algn="ctr"/>
            <a:endParaRPr lang="en-US" sz="1000" spc="-22">
              <a:solidFill>
                <a:schemeClr val="dk2"/>
              </a:solidFill>
              <a:latin typeface="Calibri" panose="020F0502020204030204" pitchFamily="34" charset="0"/>
            </a:endParaRPr>
          </a:p>
        </p:txBody>
      </p:sp>
      <p:sp>
        <p:nvSpPr>
          <p:cNvPr id="85" name="OTLSHAPE_T_b3a78e578dc940fbac53089eb443b43b_StartDate">
            <a:extLst>
              <a:ext uri="{FF2B5EF4-FFF2-40B4-BE49-F238E27FC236}">
                <a16:creationId xmlns:a16="http://schemas.microsoft.com/office/drawing/2014/main" id="{D2356E9F-12AD-4719-9F3E-F022599B4D84}"/>
              </a:ext>
            </a:extLst>
          </p:cNvPr>
          <p:cNvSpPr txBox="1"/>
          <p:nvPr>
            <p:custDataLst>
              <p:tags r:id="rId79"/>
            </p:custDataLst>
          </p:nvPr>
        </p:nvSpPr>
        <p:spPr>
          <a:xfrm>
            <a:off x="4243434" y="3303726"/>
            <a:ext cx="342900" cy="155025"/>
          </a:xfrm>
          <a:prstGeom prst="rect">
            <a:avLst/>
          </a:prstGeom>
          <a:noFill/>
        </p:spPr>
        <p:txBody>
          <a:bodyPr vert="horz" wrap="square" lIns="0" tIns="0" rIns="0" bIns="0" rtlCol="0" anchor="ctr" anchorCtr="0">
            <a:noAutofit/>
          </a:bodyPr>
          <a:lstStyle/>
          <a:p>
            <a:pPr algn="ctr"/>
            <a:r>
              <a:rPr lang="en-US" sz="1000" spc="-6">
                <a:solidFill>
                  <a:schemeClr val="dk2"/>
                </a:solidFill>
                <a:latin typeface="Calibri" panose="020F0502020204030204" pitchFamily="34" charset="0"/>
              </a:rPr>
              <a:t>Oct 15</a:t>
            </a:r>
          </a:p>
        </p:txBody>
      </p:sp>
      <p:sp>
        <p:nvSpPr>
          <p:cNvPr id="86" name="OTLSHAPE_T_b3a78e578dc940fbac53089eb443b43b_Title">
            <a:extLst>
              <a:ext uri="{FF2B5EF4-FFF2-40B4-BE49-F238E27FC236}">
                <a16:creationId xmlns:a16="http://schemas.microsoft.com/office/drawing/2014/main" id="{454014A5-AFBB-45D9-A01B-42CA43D7E560}"/>
              </a:ext>
            </a:extLst>
          </p:cNvPr>
          <p:cNvSpPr txBox="1"/>
          <p:nvPr>
            <p:custDataLst>
              <p:tags r:id="rId80"/>
            </p:custDataLst>
          </p:nvPr>
        </p:nvSpPr>
        <p:spPr>
          <a:xfrm>
            <a:off x="4632053" y="3109119"/>
            <a:ext cx="19558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Stakeholder Review Meeting held</a:t>
            </a:r>
          </a:p>
        </p:txBody>
      </p:sp>
      <p:sp>
        <p:nvSpPr>
          <p:cNvPr id="87" name="OTLSHAPE_T_b3a78e578dc940fbac53089eb443b43b_EndDate">
            <a:extLst>
              <a:ext uri="{FF2B5EF4-FFF2-40B4-BE49-F238E27FC236}">
                <a16:creationId xmlns:a16="http://schemas.microsoft.com/office/drawing/2014/main" id="{CF8C4877-F522-480D-A589-0147AD4A8545}"/>
              </a:ext>
            </a:extLst>
          </p:cNvPr>
          <p:cNvSpPr txBox="1"/>
          <p:nvPr>
            <p:custDataLst>
              <p:tags r:id="rId81"/>
            </p:custDataLst>
          </p:nvPr>
        </p:nvSpPr>
        <p:spPr>
          <a:xfrm>
            <a:off x="5128768" y="3303726"/>
            <a:ext cx="342900" cy="155025"/>
          </a:xfrm>
          <a:prstGeom prst="rect">
            <a:avLst/>
          </a:prstGeom>
          <a:noFill/>
        </p:spPr>
        <p:txBody>
          <a:bodyPr vert="horz" wrap="square" lIns="0" tIns="0" rIns="0" bIns="0" rtlCol="0" anchor="ctr" anchorCtr="0">
            <a:noAutofit/>
          </a:bodyPr>
          <a:lstStyle/>
          <a:p>
            <a:pPr algn="ctr"/>
            <a:r>
              <a:rPr lang="en-US" sz="1000" spc="-6">
                <a:solidFill>
                  <a:schemeClr val="dk2"/>
                </a:solidFill>
                <a:latin typeface="Calibri" panose="020F0502020204030204" pitchFamily="34" charset="0"/>
              </a:rPr>
              <a:t>Oct 30</a:t>
            </a:r>
          </a:p>
        </p:txBody>
      </p:sp>
      <p:sp>
        <p:nvSpPr>
          <p:cNvPr id="88" name="OTLSHAPE_T_922a9c905252441a853c034918a25b1c_StartDate">
            <a:extLst>
              <a:ext uri="{FF2B5EF4-FFF2-40B4-BE49-F238E27FC236}">
                <a16:creationId xmlns:a16="http://schemas.microsoft.com/office/drawing/2014/main" id="{BB31960F-BF5B-4F03-B9D1-8EDADE2D0771}"/>
              </a:ext>
            </a:extLst>
          </p:cNvPr>
          <p:cNvSpPr txBox="1"/>
          <p:nvPr>
            <p:custDataLst>
              <p:tags r:id="rId82"/>
            </p:custDataLst>
          </p:nvPr>
        </p:nvSpPr>
        <p:spPr>
          <a:xfrm>
            <a:off x="5500051" y="3740944"/>
            <a:ext cx="368300" cy="155025"/>
          </a:xfrm>
          <a:prstGeom prst="rect">
            <a:avLst/>
          </a:prstGeom>
          <a:noFill/>
        </p:spPr>
        <p:txBody>
          <a:bodyPr vert="horz" wrap="square" lIns="0" tIns="0" rIns="0" bIns="0" rtlCol="0" anchor="ctr" anchorCtr="0">
            <a:spAutoFit/>
          </a:bodyPr>
          <a:lstStyle/>
          <a:p>
            <a:pPr algn="ctr"/>
            <a:r>
              <a:rPr lang="en-US" sz="1000" spc="-6">
                <a:solidFill>
                  <a:schemeClr val="dk2"/>
                </a:solidFill>
                <a:latin typeface="Calibri" panose="020F0502020204030204" pitchFamily="34" charset="0"/>
              </a:rPr>
              <a:t>Nov 30</a:t>
            </a:r>
          </a:p>
        </p:txBody>
      </p:sp>
      <p:sp>
        <p:nvSpPr>
          <p:cNvPr id="89" name="OTLSHAPE_T_922a9c905252441a853c034918a25b1c_Title">
            <a:extLst>
              <a:ext uri="{FF2B5EF4-FFF2-40B4-BE49-F238E27FC236}">
                <a16:creationId xmlns:a16="http://schemas.microsoft.com/office/drawing/2014/main" id="{73FE2ED7-F2F6-4682-8D31-081176A19334}"/>
              </a:ext>
            </a:extLst>
          </p:cNvPr>
          <p:cNvSpPr txBox="1"/>
          <p:nvPr>
            <p:custDataLst>
              <p:tags r:id="rId83"/>
            </p:custDataLst>
          </p:nvPr>
        </p:nvSpPr>
        <p:spPr>
          <a:xfrm>
            <a:off x="5914114" y="3546338"/>
            <a:ext cx="2527300" cy="170519"/>
          </a:xfrm>
          <a:prstGeom prst="rect">
            <a:avLst/>
          </a:prstGeom>
          <a:noFill/>
        </p:spPr>
        <p:txBody>
          <a:bodyPr vert="horz" wrap="square" lIns="0" tIns="0" rIns="0" bIns="0" rtlCol="0" anchor="ctr" anchorCtr="0">
            <a:spAutoFit/>
          </a:bodyPr>
          <a:lstStyle/>
          <a:p>
            <a:r>
              <a:rPr lang="en-US" sz="1100" b="1" spc="-4">
                <a:solidFill>
                  <a:schemeClr val="dk1"/>
                </a:solidFill>
                <a:latin typeface="Calibri" panose="020F0502020204030204" pitchFamily="34" charset="0"/>
              </a:rPr>
              <a:t>Due date for any changes to Annual Update</a:t>
            </a:r>
          </a:p>
        </p:txBody>
      </p:sp>
      <p:sp>
        <p:nvSpPr>
          <p:cNvPr id="90" name="OTLSHAPE_T_922a9c905252441a853c034918a25b1c_EndDate">
            <a:extLst>
              <a:ext uri="{FF2B5EF4-FFF2-40B4-BE49-F238E27FC236}">
                <a16:creationId xmlns:a16="http://schemas.microsoft.com/office/drawing/2014/main" id="{84DA73EE-7BA9-4110-ABF8-1EC050797DD4}"/>
              </a:ext>
            </a:extLst>
          </p:cNvPr>
          <p:cNvSpPr txBox="1"/>
          <p:nvPr>
            <p:custDataLst>
              <p:tags r:id="rId84"/>
            </p:custDataLst>
          </p:nvPr>
        </p:nvSpPr>
        <p:spPr>
          <a:xfrm>
            <a:off x="6015714" y="3818457"/>
            <a:ext cx="0" cy="153888"/>
          </a:xfrm>
          <a:prstGeom prst="rect">
            <a:avLst/>
          </a:prstGeom>
          <a:noFill/>
        </p:spPr>
        <p:txBody>
          <a:bodyPr vert="horz" wrap="square" lIns="0" tIns="0" rIns="0" bIns="0" rtlCol="0" anchor="ctr" anchorCtr="0">
            <a:spAutoFit/>
          </a:bodyPr>
          <a:lstStyle/>
          <a:p>
            <a:pPr algn="ctr"/>
            <a:endParaRPr lang="en-US" sz="1000" spc="-22">
              <a:solidFill>
                <a:schemeClr val="dk2"/>
              </a:solidFill>
              <a:latin typeface="Calibri" panose="020F0502020204030204" pitchFamily="34" charset="0"/>
            </a:endParaRPr>
          </a:p>
        </p:txBody>
      </p:sp>
      <p:sp>
        <p:nvSpPr>
          <p:cNvPr id="91" name="OTLSHAPE_T_b1bfe6e8b83d41538e50a36b00276432_StartDate">
            <a:extLst>
              <a:ext uri="{FF2B5EF4-FFF2-40B4-BE49-F238E27FC236}">
                <a16:creationId xmlns:a16="http://schemas.microsoft.com/office/drawing/2014/main" id="{8249A76A-F86B-4967-A94B-559B4A8A8E76}"/>
              </a:ext>
            </a:extLst>
          </p:cNvPr>
          <p:cNvSpPr txBox="1"/>
          <p:nvPr>
            <p:custDataLst>
              <p:tags r:id="rId85"/>
            </p:custDataLst>
          </p:nvPr>
        </p:nvSpPr>
        <p:spPr>
          <a:xfrm>
            <a:off x="5603022" y="4178163"/>
            <a:ext cx="292100" cy="155025"/>
          </a:xfrm>
          <a:prstGeom prst="rect">
            <a:avLst/>
          </a:prstGeom>
          <a:noFill/>
        </p:spPr>
        <p:txBody>
          <a:bodyPr vert="horz" wrap="square" lIns="0" tIns="0" rIns="0" bIns="0" rtlCol="0" anchor="ctr" anchorCtr="0">
            <a:spAutoFit/>
          </a:bodyPr>
          <a:lstStyle/>
          <a:p>
            <a:pPr algn="ctr"/>
            <a:r>
              <a:rPr lang="en-US" sz="1000" spc="-6">
                <a:solidFill>
                  <a:schemeClr val="dk2"/>
                </a:solidFill>
                <a:latin typeface="Calibri" panose="020F0502020204030204" pitchFamily="34" charset="0"/>
              </a:rPr>
              <a:t>Dec 1</a:t>
            </a:r>
          </a:p>
        </p:txBody>
      </p:sp>
      <p:sp>
        <p:nvSpPr>
          <p:cNvPr id="92" name="OTLSHAPE_T_b1bfe6e8b83d41538e50a36b00276432_Title">
            <a:extLst>
              <a:ext uri="{FF2B5EF4-FFF2-40B4-BE49-F238E27FC236}">
                <a16:creationId xmlns:a16="http://schemas.microsoft.com/office/drawing/2014/main" id="{AC72301C-CF8C-4AFF-9B6C-45CAD00DA579}"/>
              </a:ext>
            </a:extLst>
          </p:cNvPr>
          <p:cNvSpPr txBox="1"/>
          <p:nvPr>
            <p:custDataLst>
              <p:tags r:id="rId86"/>
            </p:custDataLst>
          </p:nvPr>
        </p:nvSpPr>
        <p:spPr>
          <a:xfrm>
            <a:off x="5941985" y="3983557"/>
            <a:ext cx="2006600" cy="170519"/>
          </a:xfrm>
          <a:prstGeom prst="rect">
            <a:avLst/>
          </a:prstGeom>
          <a:noFill/>
        </p:spPr>
        <p:txBody>
          <a:bodyPr vert="horz" wrap="square" lIns="0" tIns="0" rIns="0" bIns="0" rtlCol="0" anchor="ctr" anchorCtr="0">
            <a:spAutoFit/>
          </a:bodyPr>
          <a:lstStyle/>
          <a:p>
            <a:r>
              <a:rPr lang="en-US" sz="1100" b="1" spc="-4">
                <a:solidFill>
                  <a:schemeClr val="dk1"/>
                </a:solidFill>
                <a:latin typeface="Calibri" panose="020F0502020204030204" pitchFamily="34" charset="0"/>
              </a:rPr>
              <a:t>Deadline for Information Requests</a:t>
            </a:r>
          </a:p>
        </p:txBody>
      </p:sp>
      <p:sp>
        <p:nvSpPr>
          <p:cNvPr id="93" name="OTLSHAPE_T_b1bfe6e8b83d41538e50a36b00276432_EndDate">
            <a:extLst>
              <a:ext uri="{FF2B5EF4-FFF2-40B4-BE49-F238E27FC236}">
                <a16:creationId xmlns:a16="http://schemas.microsoft.com/office/drawing/2014/main" id="{ACC95672-9095-49ED-837A-8CCB78D41A81}"/>
              </a:ext>
            </a:extLst>
          </p:cNvPr>
          <p:cNvSpPr txBox="1"/>
          <p:nvPr>
            <p:custDataLst>
              <p:tags r:id="rId87"/>
            </p:custDataLst>
          </p:nvPr>
        </p:nvSpPr>
        <p:spPr>
          <a:xfrm>
            <a:off x="6043585" y="4255675"/>
            <a:ext cx="0" cy="153888"/>
          </a:xfrm>
          <a:prstGeom prst="rect">
            <a:avLst/>
          </a:prstGeom>
          <a:noFill/>
        </p:spPr>
        <p:txBody>
          <a:bodyPr vert="horz" wrap="square" lIns="0" tIns="0" rIns="0" bIns="0" rtlCol="0" anchor="ctr" anchorCtr="0">
            <a:spAutoFit/>
          </a:bodyPr>
          <a:lstStyle/>
          <a:p>
            <a:pPr algn="ctr"/>
            <a:endParaRPr lang="en-US" sz="1000" spc="-22">
              <a:solidFill>
                <a:schemeClr val="dk2"/>
              </a:solidFill>
              <a:latin typeface="Calibri" panose="020F0502020204030204" pitchFamily="34" charset="0"/>
            </a:endParaRPr>
          </a:p>
        </p:txBody>
      </p:sp>
      <p:sp>
        <p:nvSpPr>
          <p:cNvPr id="94" name="OTLSHAPE_T_76a5c1252a68487fb4522c41f1227847_StartDate">
            <a:extLst>
              <a:ext uri="{FF2B5EF4-FFF2-40B4-BE49-F238E27FC236}">
                <a16:creationId xmlns:a16="http://schemas.microsoft.com/office/drawing/2014/main" id="{FD790D33-97DF-41EA-8606-890780C19120}"/>
              </a:ext>
            </a:extLst>
          </p:cNvPr>
          <p:cNvSpPr txBox="1"/>
          <p:nvPr>
            <p:custDataLst>
              <p:tags r:id="rId88"/>
            </p:custDataLst>
          </p:nvPr>
        </p:nvSpPr>
        <p:spPr>
          <a:xfrm>
            <a:off x="5928825" y="4615382"/>
            <a:ext cx="355600" cy="155025"/>
          </a:xfrm>
          <a:prstGeom prst="rect">
            <a:avLst/>
          </a:prstGeom>
          <a:noFill/>
        </p:spPr>
        <p:txBody>
          <a:bodyPr vert="horz" wrap="square" lIns="0" tIns="0" rIns="0" bIns="0" rtlCol="0" anchor="ctr" anchorCtr="0">
            <a:spAutoFit/>
          </a:bodyPr>
          <a:lstStyle/>
          <a:p>
            <a:pPr algn="ctr"/>
            <a:r>
              <a:rPr lang="en-US" sz="1000" spc="-6">
                <a:solidFill>
                  <a:schemeClr val="dk2"/>
                </a:solidFill>
                <a:latin typeface="Calibri" panose="020F0502020204030204" pitchFamily="34" charset="0"/>
              </a:rPr>
              <a:t>Dec 15</a:t>
            </a:r>
          </a:p>
        </p:txBody>
      </p:sp>
      <p:sp>
        <p:nvSpPr>
          <p:cNvPr id="95" name="OTLSHAPE_T_76a5c1252a68487fb4522c41f1227847_Title">
            <a:extLst>
              <a:ext uri="{FF2B5EF4-FFF2-40B4-BE49-F238E27FC236}">
                <a16:creationId xmlns:a16="http://schemas.microsoft.com/office/drawing/2014/main" id="{BE78FC07-6D66-43D6-8741-804DC20877D9}"/>
              </a:ext>
            </a:extLst>
          </p:cNvPr>
          <p:cNvSpPr txBox="1"/>
          <p:nvPr>
            <p:custDataLst>
              <p:tags r:id="rId89"/>
            </p:custDataLst>
          </p:nvPr>
        </p:nvSpPr>
        <p:spPr>
          <a:xfrm>
            <a:off x="6332177" y="4420775"/>
            <a:ext cx="4902200" cy="170519"/>
          </a:xfrm>
          <a:prstGeom prst="rect">
            <a:avLst/>
          </a:prstGeom>
          <a:noFill/>
        </p:spPr>
        <p:txBody>
          <a:bodyPr vert="horz" wrap="square" lIns="0" tIns="0" rIns="0" bIns="0" rtlCol="0" anchor="ctr" anchorCtr="0">
            <a:spAutoFit/>
          </a:bodyPr>
          <a:lstStyle/>
          <a:p>
            <a:r>
              <a:rPr lang="en-US" sz="1100" b="1" spc="-2">
                <a:solidFill>
                  <a:schemeClr val="dk1"/>
                </a:solidFill>
                <a:latin typeface="Calibri" panose="020F0502020204030204" pitchFamily="34" charset="0"/>
              </a:rPr>
              <a:t>Post changes to Annual Update, including any changes to Network Service Peak Load</a:t>
            </a:r>
          </a:p>
        </p:txBody>
      </p:sp>
      <p:sp>
        <p:nvSpPr>
          <p:cNvPr id="96" name="OTLSHAPE_T_76a5c1252a68487fb4522c41f1227847_EndDate">
            <a:extLst>
              <a:ext uri="{FF2B5EF4-FFF2-40B4-BE49-F238E27FC236}">
                <a16:creationId xmlns:a16="http://schemas.microsoft.com/office/drawing/2014/main" id="{D8B09785-05B8-4589-BB64-5DD5B58A06F4}"/>
              </a:ext>
            </a:extLst>
          </p:cNvPr>
          <p:cNvSpPr txBox="1"/>
          <p:nvPr>
            <p:custDataLst>
              <p:tags r:id="rId90"/>
            </p:custDataLst>
          </p:nvPr>
        </p:nvSpPr>
        <p:spPr>
          <a:xfrm>
            <a:off x="6433777" y="4692894"/>
            <a:ext cx="0" cy="153888"/>
          </a:xfrm>
          <a:prstGeom prst="rect">
            <a:avLst/>
          </a:prstGeom>
          <a:noFill/>
        </p:spPr>
        <p:txBody>
          <a:bodyPr vert="horz" wrap="square" lIns="0" tIns="0" rIns="0" bIns="0" rtlCol="0" anchor="ctr" anchorCtr="0">
            <a:spAutoFit/>
          </a:bodyPr>
          <a:lstStyle/>
          <a:p>
            <a:pPr algn="ctr"/>
            <a:endParaRPr lang="en-US" sz="1000" spc="-22">
              <a:solidFill>
                <a:schemeClr val="dk2"/>
              </a:solidFill>
              <a:latin typeface="Calibri" panose="020F0502020204030204" pitchFamily="34" charset="0"/>
            </a:endParaRPr>
          </a:p>
        </p:txBody>
      </p:sp>
      <p:sp>
        <p:nvSpPr>
          <p:cNvPr id="97" name="OTLSHAPE_T_be7cff4261844e06a1b9f5884851b609_StartDate">
            <a:extLst>
              <a:ext uri="{FF2B5EF4-FFF2-40B4-BE49-F238E27FC236}">
                <a16:creationId xmlns:a16="http://schemas.microsoft.com/office/drawing/2014/main" id="{3683C564-6ED2-47D9-A8A1-09F6BB77A45F}"/>
              </a:ext>
            </a:extLst>
          </p:cNvPr>
          <p:cNvSpPr txBox="1"/>
          <p:nvPr>
            <p:custDataLst>
              <p:tags r:id="rId91"/>
            </p:custDataLst>
          </p:nvPr>
        </p:nvSpPr>
        <p:spPr>
          <a:xfrm>
            <a:off x="6068179" y="5052600"/>
            <a:ext cx="355600" cy="155025"/>
          </a:xfrm>
          <a:prstGeom prst="rect">
            <a:avLst/>
          </a:prstGeom>
          <a:noFill/>
        </p:spPr>
        <p:txBody>
          <a:bodyPr vert="horz" wrap="square" lIns="0" tIns="0" rIns="0" bIns="0" rtlCol="0" anchor="ctr" anchorCtr="0">
            <a:spAutoFit/>
          </a:bodyPr>
          <a:lstStyle/>
          <a:p>
            <a:pPr algn="ctr"/>
            <a:r>
              <a:rPr lang="en-US" sz="1000" spc="-6">
                <a:solidFill>
                  <a:schemeClr val="dk2"/>
                </a:solidFill>
                <a:latin typeface="Calibri" panose="020F0502020204030204" pitchFamily="34" charset="0"/>
              </a:rPr>
              <a:t>Dec 20</a:t>
            </a:r>
          </a:p>
        </p:txBody>
      </p:sp>
      <p:sp>
        <p:nvSpPr>
          <p:cNvPr id="98" name="OTLSHAPE_T_be7cff4261844e06a1b9f5884851b609_Title">
            <a:extLst>
              <a:ext uri="{FF2B5EF4-FFF2-40B4-BE49-F238E27FC236}">
                <a16:creationId xmlns:a16="http://schemas.microsoft.com/office/drawing/2014/main" id="{C2ABBF4C-4875-4CDF-BAEF-26202365E564}"/>
              </a:ext>
            </a:extLst>
          </p:cNvPr>
          <p:cNvSpPr txBox="1"/>
          <p:nvPr>
            <p:custDataLst>
              <p:tags r:id="rId92"/>
            </p:custDataLst>
          </p:nvPr>
        </p:nvSpPr>
        <p:spPr>
          <a:xfrm>
            <a:off x="6471531" y="4857994"/>
            <a:ext cx="2476500" cy="170519"/>
          </a:xfrm>
          <a:prstGeom prst="rect">
            <a:avLst/>
          </a:prstGeom>
          <a:noFill/>
        </p:spPr>
        <p:txBody>
          <a:bodyPr vert="horz" wrap="square" lIns="0" tIns="0" rIns="0" bIns="0" rtlCol="0" anchor="ctr" anchorCtr="0">
            <a:spAutoFit/>
          </a:bodyPr>
          <a:lstStyle/>
          <a:p>
            <a:r>
              <a:rPr lang="en-US" sz="1100" b="1" spc="-4">
                <a:solidFill>
                  <a:schemeClr val="dk1"/>
                </a:solidFill>
                <a:latin typeface="Calibri" panose="020F0502020204030204" pitchFamily="34" charset="0"/>
              </a:rPr>
              <a:t>Responses to all Information Requests due</a:t>
            </a:r>
          </a:p>
        </p:txBody>
      </p:sp>
      <p:sp>
        <p:nvSpPr>
          <p:cNvPr id="99" name="OTLSHAPE_T_be7cff4261844e06a1b9f5884851b609_EndDate">
            <a:extLst>
              <a:ext uri="{FF2B5EF4-FFF2-40B4-BE49-F238E27FC236}">
                <a16:creationId xmlns:a16="http://schemas.microsoft.com/office/drawing/2014/main" id="{E865261B-A31E-4C58-A8A3-32E96E4A7C99}"/>
              </a:ext>
            </a:extLst>
          </p:cNvPr>
          <p:cNvSpPr txBox="1"/>
          <p:nvPr>
            <p:custDataLst>
              <p:tags r:id="rId93"/>
            </p:custDataLst>
          </p:nvPr>
        </p:nvSpPr>
        <p:spPr>
          <a:xfrm>
            <a:off x="6573131" y="5130113"/>
            <a:ext cx="0" cy="153888"/>
          </a:xfrm>
          <a:prstGeom prst="rect">
            <a:avLst/>
          </a:prstGeom>
          <a:noFill/>
        </p:spPr>
        <p:txBody>
          <a:bodyPr vert="horz" wrap="square" lIns="0" tIns="0" rIns="0" bIns="0" rtlCol="0" anchor="ctr" anchorCtr="0">
            <a:spAutoFit/>
          </a:bodyPr>
          <a:lstStyle/>
          <a:p>
            <a:pPr algn="ctr"/>
            <a:endParaRPr lang="en-US" sz="1000" spc="-22">
              <a:solidFill>
                <a:schemeClr val="dk2"/>
              </a:solidFill>
              <a:latin typeface="Calibri" panose="020F0502020204030204" pitchFamily="34" charset="0"/>
            </a:endParaRPr>
          </a:p>
        </p:txBody>
      </p:sp>
      <p:sp>
        <p:nvSpPr>
          <p:cNvPr id="100" name="OTLSHAPE_T_742acef71ce14e3a81cbf1cfd2857ec1_StartDate">
            <a:extLst>
              <a:ext uri="{FF2B5EF4-FFF2-40B4-BE49-F238E27FC236}">
                <a16:creationId xmlns:a16="http://schemas.microsoft.com/office/drawing/2014/main" id="{C796E7EE-B5B0-4322-8BCB-D47A32B7B5FA}"/>
              </a:ext>
            </a:extLst>
          </p:cNvPr>
          <p:cNvSpPr txBox="1"/>
          <p:nvPr>
            <p:custDataLst>
              <p:tags r:id="rId94"/>
            </p:custDataLst>
          </p:nvPr>
        </p:nvSpPr>
        <p:spPr>
          <a:xfrm>
            <a:off x="6494028" y="5489819"/>
            <a:ext cx="266700" cy="155025"/>
          </a:xfrm>
          <a:prstGeom prst="rect">
            <a:avLst/>
          </a:prstGeom>
          <a:noFill/>
        </p:spPr>
        <p:txBody>
          <a:bodyPr vert="horz" wrap="square" lIns="0" tIns="0" rIns="0" bIns="0" rtlCol="0" anchor="ctr" anchorCtr="0">
            <a:spAutoFit/>
          </a:bodyPr>
          <a:lstStyle/>
          <a:p>
            <a:pPr algn="ctr"/>
            <a:r>
              <a:rPr lang="en-US" sz="1000" spc="-6">
                <a:solidFill>
                  <a:schemeClr val="dk2"/>
                </a:solidFill>
                <a:latin typeface="Calibri" panose="020F0502020204030204" pitchFamily="34" charset="0"/>
              </a:rPr>
              <a:t>Jan 1</a:t>
            </a:r>
          </a:p>
        </p:txBody>
      </p:sp>
      <p:sp>
        <p:nvSpPr>
          <p:cNvPr id="101" name="OTLSHAPE_T_742acef71ce14e3a81cbf1cfd2857ec1_Title">
            <a:extLst>
              <a:ext uri="{FF2B5EF4-FFF2-40B4-BE49-F238E27FC236}">
                <a16:creationId xmlns:a16="http://schemas.microsoft.com/office/drawing/2014/main" id="{113CD8A9-F236-45C2-B60C-844D25A433D8}"/>
              </a:ext>
            </a:extLst>
          </p:cNvPr>
          <p:cNvSpPr txBox="1"/>
          <p:nvPr>
            <p:custDataLst>
              <p:tags r:id="rId95"/>
            </p:custDataLst>
          </p:nvPr>
        </p:nvSpPr>
        <p:spPr>
          <a:xfrm>
            <a:off x="6805981" y="5295213"/>
            <a:ext cx="1168400" cy="170519"/>
          </a:xfrm>
          <a:prstGeom prst="rect">
            <a:avLst/>
          </a:prstGeom>
          <a:noFill/>
        </p:spPr>
        <p:txBody>
          <a:bodyPr vert="horz" wrap="square" lIns="0" tIns="0" rIns="0" bIns="0" rtlCol="0" anchor="ctr" anchorCtr="0">
            <a:spAutoFit/>
          </a:bodyPr>
          <a:lstStyle/>
          <a:p>
            <a:r>
              <a:rPr lang="en-US" sz="1100" b="1" spc="-10" dirty="0">
                <a:solidFill>
                  <a:schemeClr val="dk1"/>
                </a:solidFill>
                <a:latin typeface="Calibri" panose="020F0502020204030204" pitchFamily="34" charset="0"/>
              </a:rPr>
              <a:t>Rates effective</a:t>
            </a:r>
          </a:p>
        </p:txBody>
      </p:sp>
      <p:sp>
        <p:nvSpPr>
          <p:cNvPr id="102" name="OTLSHAPE_T_742acef71ce14e3a81cbf1cfd2857ec1_EndDate">
            <a:extLst>
              <a:ext uri="{FF2B5EF4-FFF2-40B4-BE49-F238E27FC236}">
                <a16:creationId xmlns:a16="http://schemas.microsoft.com/office/drawing/2014/main" id="{D565B568-18B7-4E67-9D18-0DE01C662C31}"/>
              </a:ext>
            </a:extLst>
          </p:cNvPr>
          <p:cNvSpPr txBox="1"/>
          <p:nvPr>
            <p:custDataLst>
              <p:tags r:id="rId96"/>
            </p:custDataLst>
          </p:nvPr>
        </p:nvSpPr>
        <p:spPr>
          <a:xfrm>
            <a:off x="6907581" y="5567331"/>
            <a:ext cx="0" cy="153888"/>
          </a:xfrm>
          <a:prstGeom prst="rect">
            <a:avLst/>
          </a:prstGeom>
          <a:noFill/>
        </p:spPr>
        <p:txBody>
          <a:bodyPr vert="horz" wrap="square" lIns="0" tIns="0" rIns="0" bIns="0" rtlCol="0" anchor="ctr" anchorCtr="0">
            <a:spAutoFit/>
          </a:bodyPr>
          <a:lstStyle/>
          <a:p>
            <a:pPr algn="ctr"/>
            <a:endParaRPr lang="en-US" sz="1000" spc="-22">
              <a:solidFill>
                <a:schemeClr val="dk2"/>
              </a:solidFill>
              <a:latin typeface="Calibri" panose="020F0502020204030204" pitchFamily="34" charset="0"/>
            </a:endParaRPr>
          </a:p>
        </p:txBody>
      </p:sp>
      <p:sp>
        <p:nvSpPr>
          <p:cNvPr id="103" name="OTLSHAPE_T_9d37466f7f5e4cd689dbf71019a28925_StartDate">
            <a:extLst>
              <a:ext uri="{FF2B5EF4-FFF2-40B4-BE49-F238E27FC236}">
                <a16:creationId xmlns:a16="http://schemas.microsoft.com/office/drawing/2014/main" id="{057F4DDC-1A12-4D88-8F10-029AC2D78DA5}"/>
              </a:ext>
            </a:extLst>
          </p:cNvPr>
          <p:cNvSpPr txBox="1"/>
          <p:nvPr>
            <p:custDataLst>
              <p:tags r:id="rId97"/>
            </p:custDataLst>
          </p:nvPr>
        </p:nvSpPr>
        <p:spPr>
          <a:xfrm>
            <a:off x="7265765" y="5927038"/>
            <a:ext cx="330200" cy="155025"/>
          </a:xfrm>
          <a:prstGeom prst="rect">
            <a:avLst/>
          </a:prstGeom>
          <a:noFill/>
        </p:spPr>
        <p:txBody>
          <a:bodyPr vert="horz" wrap="square" lIns="0" tIns="0" rIns="0" bIns="0" rtlCol="0" anchor="ctr" anchorCtr="0">
            <a:spAutoFit/>
          </a:bodyPr>
          <a:lstStyle/>
          <a:p>
            <a:pPr algn="ctr"/>
            <a:r>
              <a:rPr lang="en-US" sz="1000" spc="-6">
                <a:solidFill>
                  <a:schemeClr val="dk2"/>
                </a:solidFill>
                <a:latin typeface="Calibri" panose="020F0502020204030204" pitchFamily="34" charset="0"/>
              </a:rPr>
              <a:t>Jan 31</a:t>
            </a:r>
          </a:p>
        </p:txBody>
      </p:sp>
      <p:sp>
        <p:nvSpPr>
          <p:cNvPr id="104" name="OTLSHAPE_T_9d37466f7f5e4cd689dbf71019a28925_Title">
            <a:extLst>
              <a:ext uri="{FF2B5EF4-FFF2-40B4-BE49-F238E27FC236}">
                <a16:creationId xmlns:a16="http://schemas.microsoft.com/office/drawing/2014/main" id="{2B89340D-3A8F-4F59-9FA1-7203AA39F04C}"/>
              </a:ext>
            </a:extLst>
          </p:cNvPr>
          <p:cNvSpPr txBox="1"/>
          <p:nvPr>
            <p:custDataLst>
              <p:tags r:id="rId98"/>
            </p:custDataLst>
          </p:nvPr>
        </p:nvSpPr>
        <p:spPr>
          <a:xfrm>
            <a:off x="7642108" y="5732431"/>
            <a:ext cx="1905000" cy="170519"/>
          </a:xfrm>
          <a:prstGeom prst="rect">
            <a:avLst/>
          </a:prstGeom>
          <a:noFill/>
        </p:spPr>
        <p:txBody>
          <a:bodyPr vert="horz" wrap="square" lIns="0" tIns="0" rIns="0" bIns="0" rtlCol="0" anchor="ctr" anchorCtr="0">
            <a:spAutoFit/>
          </a:bodyPr>
          <a:lstStyle/>
          <a:p>
            <a:r>
              <a:rPr lang="en-US" sz="1100" b="1" spc="-4">
                <a:solidFill>
                  <a:schemeClr val="dk1"/>
                </a:solidFill>
                <a:latin typeface="Calibri" panose="020F0502020204030204" pitchFamily="34" charset="0"/>
              </a:rPr>
              <a:t>Deadline for Informal Challenges</a:t>
            </a:r>
          </a:p>
        </p:txBody>
      </p:sp>
      <p:sp>
        <p:nvSpPr>
          <p:cNvPr id="105" name="OTLSHAPE_T_9d37466f7f5e4cd689dbf71019a28925_EndDate">
            <a:extLst>
              <a:ext uri="{FF2B5EF4-FFF2-40B4-BE49-F238E27FC236}">
                <a16:creationId xmlns:a16="http://schemas.microsoft.com/office/drawing/2014/main" id="{E89C6055-83F4-4634-8E15-F5F8AE1341BF}"/>
              </a:ext>
            </a:extLst>
          </p:cNvPr>
          <p:cNvSpPr txBox="1"/>
          <p:nvPr>
            <p:custDataLst>
              <p:tags r:id="rId99"/>
            </p:custDataLst>
          </p:nvPr>
        </p:nvSpPr>
        <p:spPr>
          <a:xfrm>
            <a:off x="7743708" y="6004550"/>
            <a:ext cx="0" cy="0"/>
          </a:xfrm>
          <a:prstGeom prst="rect">
            <a:avLst/>
          </a:prstGeom>
          <a:noFill/>
        </p:spPr>
        <p:txBody>
          <a:bodyPr vert="horz" wrap="square" lIns="0" tIns="0" rIns="0" bIns="0" rtlCol="0" anchor="ctr" anchorCtr="0">
            <a:spAutoFit/>
          </a:bodyPr>
          <a:lstStyle/>
          <a:p>
            <a:pPr algn="ctr"/>
            <a:endParaRPr lang="en-US" sz="1000" spc="-22">
              <a:solidFill>
                <a:schemeClr val="dk2"/>
              </a:solidFill>
              <a:latin typeface="Calibri" panose="020F0502020204030204" pitchFamily="34" charset="0"/>
            </a:endParaRPr>
          </a:p>
        </p:txBody>
      </p:sp>
      <p:sp>
        <p:nvSpPr>
          <p:cNvPr id="106" name="OTLSHAPE_T_1d82752161664fef834e0d66662ce482_StartDate">
            <a:extLst>
              <a:ext uri="{FF2B5EF4-FFF2-40B4-BE49-F238E27FC236}">
                <a16:creationId xmlns:a16="http://schemas.microsoft.com/office/drawing/2014/main" id="{C7A8DAA9-9246-431F-9AE4-6ED4B43409EA}"/>
              </a:ext>
            </a:extLst>
          </p:cNvPr>
          <p:cNvSpPr txBox="1"/>
          <p:nvPr>
            <p:custDataLst>
              <p:tags r:id="rId100"/>
            </p:custDataLst>
          </p:nvPr>
        </p:nvSpPr>
        <p:spPr>
          <a:xfrm>
            <a:off x="9597601" y="6486601"/>
            <a:ext cx="502086" cy="203200"/>
          </a:xfrm>
          <a:prstGeom prst="rect">
            <a:avLst/>
          </a:prstGeom>
          <a:noFill/>
        </p:spPr>
        <p:txBody>
          <a:bodyPr vert="horz" wrap="square" lIns="0" tIns="0" rIns="0" bIns="0" rtlCol="0" anchor="ctr" anchorCtr="0">
            <a:noAutofit/>
          </a:bodyPr>
          <a:lstStyle/>
          <a:p>
            <a:pPr algn="ctr"/>
            <a:r>
              <a:rPr lang="en-US" sz="1000" spc="-22">
                <a:solidFill>
                  <a:schemeClr val="dk2"/>
                </a:solidFill>
                <a:latin typeface="Calibri" panose="020F0502020204030204" pitchFamily="34" charset="0"/>
              </a:rPr>
              <a:t>May 1</a:t>
            </a:r>
          </a:p>
        </p:txBody>
      </p:sp>
      <p:sp>
        <p:nvSpPr>
          <p:cNvPr id="107" name="OTLSHAPE_T_1d82752161664fef834e0d66662ce482_Title">
            <a:extLst>
              <a:ext uri="{FF2B5EF4-FFF2-40B4-BE49-F238E27FC236}">
                <a16:creationId xmlns:a16="http://schemas.microsoft.com/office/drawing/2014/main" id="{E057E11D-6A79-468D-9C77-C313B676152F}"/>
              </a:ext>
            </a:extLst>
          </p:cNvPr>
          <p:cNvSpPr txBox="1"/>
          <p:nvPr>
            <p:custDataLst>
              <p:tags r:id="rId101"/>
            </p:custDataLst>
          </p:nvPr>
        </p:nvSpPr>
        <p:spPr>
          <a:xfrm>
            <a:off x="9998314" y="6121502"/>
            <a:ext cx="1193800" cy="341037"/>
          </a:xfrm>
          <a:prstGeom prst="rect">
            <a:avLst/>
          </a:prstGeom>
          <a:noFill/>
        </p:spPr>
        <p:txBody>
          <a:bodyPr vert="horz" wrap="square" lIns="0" tIns="0" rIns="0" bIns="0" rtlCol="0" anchor="ctr" anchorCtr="0">
            <a:noAutofit/>
          </a:bodyPr>
          <a:lstStyle/>
          <a:p>
            <a:r>
              <a:rPr lang="en-US" sz="1100" b="1">
                <a:solidFill>
                  <a:schemeClr val="dk1"/>
                </a:solidFill>
                <a:latin typeface="Calibri" panose="020F0502020204030204" pitchFamily="34" charset="0"/>
              </a:rPr>
              <a:t>Deadline for Formal Challenges</a:t>
            </a:r>
          </a:p>
        </p:txBody>
      </p:sp>
      <p:sp>
        <p:nvSpPr>
          <p:cNvPr id="108" name="OTLSHAPE_T_1d82752161664fef834e0d66662ce482_EndDate">
            <a:extLst>
              <a:ext uri="{FF2B5EF4-FFF2-40B4-BE49-F238E27FC236}">
                <a16:creationId xmlns:a16="http://schemas.microsoft.com/office/drawing/2014/main" id="{307A026C-ABF2-4424-9ADA-45FE31E1D03F}"/>
              </a:ext>
            </a:extLst>
          </p:cNvPr>
          <p:cNvSpPr txBox="1"/>
          <p:nvPr>
            <p:custDataLst>
              <p:tags r:id="rId102"/>
            </p:custDataLst>
          </p:nvPr>
        </p:nvSpPr>
        <p:spPr>
          <a:xfrm>
            <a:off x="10252087" y="6612287"/>
            <a:ext cx="0" cy="0"/>
          </a:xfrm>
          <a:prstGeom prst="rect">
            <a:avLst/>
          </a:prstGeom>
          <a:noFill/>
        </p:spPr>
        <p:txBody>
          <a:bodyPr vert="horz" wrap="square" lIns="0" tIns="0" rIns="0" bIns="0" rtlCol="0" anchor="ctr" anchorCtr="0">
            <a:noAutofit/>
          </a:bodyPr>
          <a:lstStyle/>
          <a:p>
            <a:pPr algn="ctr"/>
            <a:endParaRPr lang="en-US" sz="1000" spc="-22">
              <a:solidFill>
                <a:schemeClr val="dk2"/>
              </a:solidFill>
              <a:latin typeface="Calibri" panose="020F0502020204030204" pitchFamily="34" charset="0"/>
            </a:endParaRPr>
          </a:p>
        </p:txBody>
      </p:sp>
      <p:sp>
        <p:nvSpPr>
          <p:cNvPr id="109" name="OTLSHAPE_T_a3ba4b0c26b849729451b2563e1c56bb_StartDate">
            <a:extLst>
              <a:ext uri="{FF2B5EF4-FFF2-40B4-BE49-F238E27FC236}">
                <a16:creationId xmlns:a16="http://schemas.microsoft.com/office/drawing/2014/main" id="{D5426583-2DE8-44C5-9AC5-6073A7433E14}"/>
              </a:ext>
            </a:extLst>
          </p:cNvPr>
          <p:cNvSpPr txBox="1"/>
          <p:nvPr>
            <p:custDataLst>
              <p:tags r:id="rId103"/>
            </p:custDataLst>
          </p:nvPr>
        </p:nvSpPr>
        <p:spPr>
          <a:xfrm>
            <a:off x="3917630" y="2866507"/>
            <a:ext cx="279400" cy="155025"/>
          </a:xfrm>
          <a:prstGeom prst="rect">
            <a:avLst/>
          </a:prstGeom>
          <a:noFill/>
        </p:spPr>
        <p:txBody>
          <a:bodyPr vert="horz" wrap="square" lIns="0" tIns="0" rIns="0" bIns="0" rtlCol="0" anchor="ctr" anchorCtr="0">
            <a:spAutoFit/>
          </a:bodyPr>
          <a:lstStyle/>
          <a:p>
            <a:pPr algn="ctr"/>
            <a:r>
              <a:rPr lang="en-US" sz="1000" spc="-6">
                <a:solidFill>
                  <a:schemeClr val="dk2"/>
                </a:solidFill>
                <a:latin typeface="Calibri" panose="020F0502020204030204" pitchFamily="34" charset="0"/>
              </a:rPr>
              <a:t>Oct 1</a:t>
            </a:r>
          </a:p>
        </p:txBody>
      </p:sp>
      <p:sp>
        <p:nvSpPr>
          <p:cNvPr id="110" name="OTLSHAPE_T_a3ba4b0c26b849729451b2563e1c56bb_Title">
            <a:extLst>
              <a:ext uri="{FF2B5EF4-FFF2-40B4-BE49-F238E27FC236}">
                <a16:creationId xmlns:a16="http://schemas.microsoft.com/office/drawing/2014/main" id="{C59D94CF-143B-4638-9840-555D7D9EBBFE}"/>
              </a:ext>
            </a:extLst>
          </p:cNvPr>
          <p:cNvSpPr txBox="1"/>
          <p:nvPr>
            <p:custDataLst>
              <p:tags r:id="rId104"/>
            </p:custDataLst>
          </p:nvPr>
        </p:nvSpPr>
        <p:spPr>
          <a:xfrm>
            <a:off x="4241861" y="2671901"/>
            <a:ext cx="5435600" cy="170519"/>
          </a:xfrm>
          <a:prstGeom prst="rect">
            <a:avLst/>
          </a:prstGeom>
          <a:noFill/>
        </p:spPr>
        <p:txBody>
          <a:bodyPr vert="horz" wrap="square" lIns="0" tIns="0" rIns="0" bIns="0" rtlCol="0" anchor="ctr" anchorCtr="0">
            <a:spAutoFit/>
          </a:bodyPr>
          <a:lstStyle/>
          <a:p>
            <a:r>
              <a:rPr lang="en-US" sz="1100" b="1" spc="-4">
                <a:solidFill>
                  <a:schemeClr val="dk1"/>
                </a:solidFill>
                <a:latin typeface="Calibri" panose="020F0502020204030204" pitchFamily="34" charset="0"/>
              </a:rPr>
              <a:t>Posting Date - Annual Update - Projected Annual Transmission Revenue Requirement and ATU</a:t>
            </a:r>
          </a:p>
        </p:txBody>
      </p:sp>
      <p:sp>
        <p:nvSpPr>
          <p:cNvPr id="111" name="OTLSHAPE_T_a3ba4b0c26b849729451b2563e1c56bb_EndDate">
            <a:extLst>
              <a:ext uri="{FF2B5EF4-FFF2-40B4-BE49-F238E27FC236}">
                <a16:creationId xmlns:a16="http://schemas.microsoft.com/office/drawing/2014/main" id="{598303F7-E151-4561-AF2E-087A7454A3C6}"/>
              </a:ext>
            </a:extLst>
          </p:cNvPr>
          <p:cNvSpPr txBox="1"/>
          <p:nvPr>
            <p:custDataLst>
              <p:tags r:id="rId105"/>
            </p:custDataLst>
          </p:nvPr>
        </p:nvSpPr>
        <p:spPr>
          <a:xfrm>
            <a:off x="4343461" y="2944019"/>
            <a:ext cx="0" cy="0"/>
          </a:xfrm>
          <a:prstGeom prst="rect">
            <a:avLst/>
          </a:prstGeom>
          <a:noFill/>
        </p:spPr>
        <p:txBody>
          <a:bodyPr vert="horz" wrap="square" lIns="0" tIns="0" rIns="0" bIns="0" rtlCol="0" anchor="ctr" anchorCtr="0">
            <a:spAutoFit/>
          </a:bodyPr>
          <a:lstStyle/>
          <a:p>
            <a:pPr algn="ctr"/>
            <a:endParaRPr lang="en-US" sz="1000" spc="-22">
              <a:solidFill>
                <a:schemeClr val="dk2"/>
              </a:solidFill>
              <a:latin typeface="Calibri" panose="020F0502020204030204" pitchFamily="34" charset="0"/>
            </a:endParaRPr>
          </a:p>
        </p:txBody>
      </p:sp>
    </p:spTree>
    <p:extLst>
      <p:ext uri="{BB962C8B-B14F-4D97-AF65-F5344CB8AC3E}">
        <p14:creationId xmlns:p14="http://schemas.microsoft.com/office/powerpoint/2010/main" val="25816852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 name="OTLTIMEBANDCULTUREINFO" val="en-US"/>
  <p:tag name="OTLTIMEBANDQUICKPOSITION" val="Custom"/>
  <p:tag name="OTLTIMEBANDTHREEDEFFECTS" val="Gel"/>
  <p:tag name="OTLTIMEBANDAUTODATERANGE" val="True"/>
  <p:tag name="OTLTIMEBANDSTARTDATE" val="0001-01-01T00:00:00.0000000"/>
  <p:tag name="OTLTIMEBANDENDDATE" val="2022-05-01T23:59:00.0000000"/>
  <p:tag name="OTLTIMEBANDWORKINGDAYS" val="Standard"/>
  <p:tag name="OTLTIMEBANDELAPSEDTIMEEXTENSION" val="False"/>
  <p:tag name="OTLTIMEBANDUSETIME" val="False"/>
  <p:tag name="OTLTIMEBANDTIMECONFIGWORKDAYSTART" val="00:00:00"/>
  <p:tag name="OTLTIMEBANDTIMECONFIGWORKDAYEND" val="23:59:00"/>
  <p:tag name="OTLTIMEBANDAPPENDYEARONYEARCHANGE" val="True"/>
  <p:tag name="OTLTIMEBANDSCALEMARKING" val="None"/>
  <p:tag name="OTLRIGHTENDCAPSMARGINRIGHT" val="20"/>
  <p:tag name="OTLLEFTENDCAPSMARGINLEFT" val="20"/>
  <p:tag name="OTLTIMEBANDFYSTARTMONTH" val="January"/>
  <p:tag name="OTLTIMEBANDSHOWFYLABEL" val="True"/>
  <p:tag name="OTLTIMEBANDUSESTARTINGOFTHEYEARFORFYNUMBERING" val="True"/>
  <p:tag name="OTLTIMEBANDRESERVEDLEFTAREAWIDTH" val="0"/>
  <p:tag name="OTLTIMEBANDRESERVEDLEFTAREAISSET" val="False"/>
  <p:tag name="OTLTIMEBANDSCALEFORMAT" val="MMM"/>
  <p:tag name="OTLTIMEBANDSCALETYPE" val="Months"/>
  <p:tag name="OTLTIMEBANDSHAPETYPE" val="LeafTimeband"/>
  <p:tag name="OTLTIMEBANDSHAPEHEIGHT" val="30"/>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1-06-15T00:00:00.0000000Z"/>
  <p:tag name="OTLENDDATE" val="2021-06-15T23:59:00.0000000Z"/>
  <p:tag name="OTLDURATIONFORMAT" val="day"/>
  <p:tag name="OTLSPACING" val="5"/>
  <p:tag name="OTLSHAPETHICKNESSTYPE" val="Regular"/>
  <p:tag name="OTLWEEKNUMBERINGFORMAT" val="WNFormat1"/>
  <p:tag name="OTLWEEKNUMBERINGISVISIBLE" val="False"/>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1-10-15T00:00:00.0000000Z"/>
  <p:tag name="OTLENDDATE" val="2021-10-30T23:59:00.0000000Z"/>
  <p:tag name="OTLDURATIONFORMAT" val="day"/>
  <p:tag name="OTLSPACING" val="5"/>
  <p:tag name="OTLSHAPETHICKNESSTYPE" val="Regular"/>
  <p:tag name="OTLWEEKNUMBERINGFORMAT" val="WNFormat1"/>
  <p:tag name="OTLWEEKNUMBERINGISVISIBLE" val="False"/>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1-11-30T00:00:00.0000000Z"/>
  <p:tag name="OTLENDDATE" val="2021-11-30T23:59:00.0000000Z"/>
  <p:tag name="OTLDURATIONFORMAT" val="day"/>
  <p:tag name="OTLSPACING" val="5"/>
  <p:tag name="OTLSHAPETHICKNESSTYPE" val="Regular"/>
  <p:tag name="OTLWEEKNUMBERINGFORMAT" val="WNFormat1"/>
  <p:tag name="OTLWEEKNUMBERINGISVISIBLE" val="False"/>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1-12-01T00:00:00.0000000Z"/>
  <p:tag name="OTLENDDATE" val="2021-12-01T23:59:00.0000000Z"/>
  <p:tag name="OTLDURATIONFORMAT" val="day"/>
  <p:tag name="OTLSPACING" val="5"/>
  <p:tag name="OTLSHAPETHICKNESSTYPE" val="Regular"/>
  <p:tag name="OTLWEEKNUMBERINGFORMAT" val="WNFormat1"/>
  <p:tag name="OTLWEEKNUMBERINGISVISIBLE" val="False"/>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1-12-15T00:00:00.0000000Z"/>
  <p:tag name="OTLENDDATE" val="2021-12-15T23:59:00.0000000Z"/>
  <p:tag name="OTLDURATIONFORMAT" val="day"/>
  <p:tag name="OTLSPACING" val="5"/>
  <p:tag name="OTLSHAPETHICKNESSTYPE" val="Regular"/>
  <p:tag name="OTLWEEKNUMBERINGFORMAT" val="WNFormat1"/>
  <p:tag name="OTLWEEKNUMBERINGISVISIBLE" val="False"/>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1-12-20T00:00:00.0000000Z"/>
  <p:tag name="OTLENDDATE" val="2021-12-20T23:59:00.0000000Z"/>
  <p:tag name="OTLDURATIONFORMAT" val="day"/>
  <p:tag name="OTLSPACING" val="5"/>
  <p:tag name="OTLSHAPETHICKNESSTYPE" val="Regular"/>
  <p:tag name="OTLWEEKNUMBERINGFORMAT" val="WNFormat1"/>
  <p:tag name="OTLWEEKNUMBERINGISVISIBLE" val="False"/>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2-01-01T00:00:00.0000000Z"/>
  <p:tag name="OTLENDDATE" val="2022-01-01T23:59:00.0000000Z"/>
  <p:tag name="OTLDURATIONFORMAT" val="day"/>
  <p:tag name="OTLSPACING" val="5"/>
  <p:tag name="OTLSHAPETHICKNESSTYPE" val="Regular"/>
  <p:tag name="OTLWEEKNUMBERINGFORMAT" val="WNFormat1"/>
  <p:tag name="OTLWEEKNUMBERINGISVISIBLE" val="False"/>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2-01-31T00:00:00.0000000Z"/>
  <p:tag name="OTLENDDATE" val="2022-01-31T23:59:00.0000000Z"/>
  <p:tag name="OTLDURATIONFORMAT" val="day"/>
  <p:tag name="OTLSPACING" val="5"/>
  <p:tag name="OTLSHAPETHICKNESSTYPE" val="Regular"/>
  <p:tag name="OTLWEEKNUMBERINGFORMAT" val="WNFormat1"/>
  <p:tag name="OTLWEEKNUMBERINGISVISIBLE" val="False"/>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2-05-01T00:00:00.0000000Z"/>
  <p:tag name="OTLENDDATE" val="2022-05-01T23:59:00.0000000Z"/>
  <p:tag name="OTLDURATIONFORMAT" val="day"/>
  <p:tag name="OTLSPACING" val="5"/>
  <p:tag name="OTLSHAPETHICKNESSTYPE" val="Regular"/>
  <p:tag name="OTLWEEKNUMBERINGFORMAT" val="WNFormat1"/>
  <p:tag name="OTLWEEKNUMBERINGISVISIBLE" val="False"/>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1-10-01T00:00:00.0000000Z"/>
  <p:tag name="OTLENDDATE" val="2021-10-01T23:59:00.0000000Z"/>
  <p:tag name="OTLDURATIONFORMAT" val="day"/>
  <p:tag name="OTLSPACING" val="5"/>
  <p:tag name="OTLSHAPETHICKNESSTYPE" val="Regular"/>
  <p:tag name="OTLWEEKNUMBERINGFORMAT" val="WNFormat1"/>
  <p:tag name="OTLWEEKNUMBERINGISVISIBLE" val="False"/>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ES_MASTERTemplate_Guidelines_0316">
  <a:themeElements>
    <a:clrScheme name="AES Colors Final Tempalte">
      <a:dk1>
        <a:srgbClr val="000000"/>
      </a:dk1>
      <a:lt1>
        <a:srgbClr val="FFFFFF"/>
      </a:lt1>
      <a:dk2>
        <a:srgbClr val="E4E5E4"/>
      </a:dk2>
      <a:lt2>
        <a:srgbClr val="F4F5F4"/>
      </a:lt2>
      <a:accent1>
        <a:srgbClr val="204ADE"/>
      </a:accent1>
      <a:accent2>
        <a:srgbClr val="8C5CF2"/>
      </a:accent2>
      <a:accent3>
        <a:srgbClr val="00A2C7"/>
      </a:accent3>
      <a:accent4>
        <a:srgbClr val="16A837"/>
      </a:accent4>
      <a:accent5>
        <a:srgbClr val="BFBFBF"/>
      </a:accent5>
      <a:accent6>
        <a:srgbClr val="7FD0E3"/>
      </a:accent6>
      <a:hlink>
        <a:srgbClr val="204ADE"/>
      </a:hlink>
      <a:folHlink>
        <a:srgbClr val="C5ADF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ES Indiana Master Template" id="{AD245222-095B-DE42-823E-6EC9B210E4A4}" vid="{A82C13AE-99F2-BA41-8562-3B3EA3653F3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968F33918A864586453495507E48EC" ma:contentTypeVersion="4" ma:contentTypeDescription="Create a new document." ma:contentTypeScope="" ma:versionID="fc25082bf952d555279df0bb2bdd09a2">
  <xsd:schema xmlns:xsd="http://www.w3.org/2001/XMLSchema" xmlns:xs="http://www.w3.org/2001/XMLSchema" xmlns:p="http://schemas.microsoft.com/office/2006/metadata/properties" xmlns:ns2="105a3813-a66c-4ab3-a28a-39e52728d7ee" targetNamespace="http://schemas.microsoft.com/office/2006/metadata/properties" ma:root="true" ma:fieldsID="fbb7e04bf817b0f1f2e42ed9d0a93cc4" ns2:_="">
    <xsd:import namespace="105a3813-a66c-4ab3-a28a-39e52728d7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a3813-a66c-4ab3-a28a-39e52728d7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56FDB7-5D31-4F3C-8612-DC657E38CD69}">
  <ds:schemaRefs>
    <ds:schemaRef ds:uri="http://schemas.microsoft.com/sharepoint/v3/contenttype/forms"/>
  </ds:schemaRefs>
</ds:datastoreItem>
</file>

<file path=customXml/itemProps2.xml><?xml version="1.0" encoding="utf-8"?>
<ds:datastoreItem xmlns:ds="http://schemas.openxmlformats.org/officeDocument/2006/customXml" ds:itemID="{C82A40D1-5DCB-4903-A884-EFD3758758C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81E38E5-BA05-49AA-B354-8FF339AED24B}">
  <ds:schemaRefs>
    <ds:schemaRef ds:uri="105a3813-a66c-4ab3-a28a-39e52728d7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640</TotalTime>
  <Words>1274</Words>
  <Application>Microsoft Office PowerPoint</Application>
  <PresentationFormat>Widescreen</PresentationFormat>
  <Paragraphs>256</Paragraphs>
  <Slides>10</Slides>
  <Notes>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10</vt:i4>
      </vt:variant>
    </vt:vector>
  </HeadingPairs>
  <TitlesOfParts>
    <vt:vector size="18" baseType="lpstr">
      <vt:lpstr>Arial</vt:lpstr>
      <vt:lpstr>Calibri</vt:lpstr>
      <vt:lpstr>Calibri Light</vt:lpstr>
      <vt:lpstr>System Font Regular</vt:lpstr>
      <vt:lpstr>Office Theme</vt:lpstr>
      <vt:lpstr>1_Custom Design</vt:lpstr>
      <vt:lpstr>Custom Design</vt:lpstr>
      <vt:lpstr>AES_MASTERTemplate_Guidelines_0316</vt:lpstr>
      <vt:lpstr>Cover option </vt:lpstr>
      <vt:lpstr>Agenda</vt:lpstr>
      <vt:lpstr>2022 Actual ATRR Versus 2022 Projected ATRR - $ in Millions</vt:lpstr>
      <vt:lpstr>2024 Projected ATRR Versus 2023 Projected ATRR - $ in Millions</vt:lpstr>
      <vt:lpstr>Transmission Operating Property Additions in 2023 and 2024 (Actual and Projected) Exceeding $5 Million</vt:lpstr>
      <vt:lpstr>PJM TO NITS Rates</vt:lpstr>
      <vt:lpstr>Corrections to 2020 and 2021 Actual ATRRs for ADIT Overstatement</vt:lpstr>
      <vt:lpstr>Corrections to 2020 and 2021 Actual ATRRs</vt:lpstr>
      <vt:lpstr>The Dayton Power and Light Company Annual Transmission Formula Rate Process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Dayton Power and Light Company</dc:title>
  <dc:creator>Paul Dumais</dc:creator>
  <cp:lastModifiedBy>Pamela Archer</cp:lastModifiedBy>
  <cp:revision>9</cp:revision>
  <dcterms:created xsi:type="dcterms:W3CDTF">2021-09-30T00:43:52Z</dcterms:created>
  <dcterms:modified xsi:type="dcterms:W3CDTF">2023-10-27T15:02:30Z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0x01010080968F33918A864586453495507E48EC</vt:lpwstr>
  </property>
</Properties>
</file>